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74"/>
  </p:notesMasterIdLst>
  <p:handoutMasterIdLst>
    <p:handoutMasterId r:id="rId75"/>
  </p:handoutMasterIdLst>
  <p:sldIdLst>
    <p:sldId id="1567" r:id="rId2"/>
    <p:sldId id="1437" r:id="rId3"/>
    <p:sldId id="1531" r:id="rId4"/>
    <p:sldId id="1544" r:id="rId5"/>
    <p:sldId id="1355" r:id="rId6"/>
    <p:sldId id="1495" r:id="rId7"/>
    <p:sldId id="1493" r:id="rId8"/>
    <p:sldId id="1540" r:id="rId9"/>
    <p:sldId id="1481" r:id="rId10"/>
    <p:sldId id="1482" r:id="rId11"/>
    <p:sldId id="1483" r:id="rId12"/>
    <p:sldId id="1484" r:id="rId13"/>
    <p:sldId id="1488" r:id="rId14"/>
    <p:sldId id="1489" r:id="rId15"/>
    <p:sldId id="1485" r:id="rId16"/>
    <p:sldId id="1317" r:id="rId17"/>
    <p:sldId id="1293" r:id="rId18"/>
    <p:sldId id="1374" r:id="rId19"/>
    <p:sldId id="1379" r:id="rId20"/>
    <p:sldId id="1377" r:id="rId21"/>
    <p:sldId id="1522" r:id="rId22"/>
    <p:sldId id="1538" r:id="rId23"/>
    <p:sldId id="1568" r:id="rId24"/>
    <p:sldId id="1569" r:id="rId25"/>
    <p:sldId id="1584" r:id="rId26"/>
    <p:sldId id="1571" r:id="rId27"/>
    <p:sldId id="1572" r:id="rId28"/>
    <p:sldId id="1573" r:id="rId29"/>
    <p:sldId id="1585" r:id="rId30"/>
    <p:sldId id="1586" r:id="rId31"/>
    <p:sldId id="1576" r:id="rId32"/>
    <p:sldId id="1577" r:id="rId33"/>
    <p:sldId id="1578" r:id="rId34"/>
    <p:sldId id="1579" r:id="rId35"/>
    <p:sldId id="1580" r:id="rId36"/>
    <p:sldId id="1581" r:id="rId37"/>
    <p:sldId id="1582" r:id="rId38"/>
    <p:sldId id="1583" r:id="rId39"/>
    <p:sldId id="1381" r:id="rId40"/>
    <p:sldId id="1515" r:id="rId41"/>
    <p:sldId id="1316" r:id="rId42"/>
    <p:sldId id="1541" r:id="rId43"/>
    <p:sldId id="1396" r:id="rId44"/>
    <p:sldId id="1542" r:id="rId45"/>
    <p:sldId id="1543" r:id="rId46"/>
    <p:sldId id="1553" r:id="rId47"/>
    <p:sldId id="1429" r:id="rId48"/>
    <p:sldId id="1438" r:id="rId49"/>
    <p:sldId id="1395" r:id="rId50"/>
    <p:sldId id="1505" r:id="rId51"/>
    <p:sldId id="1506" r:id="rId52"/>
    <p:sldId id="1399" r:id="rId53"/>
    <p:sldId id="1427" r:id="rId54"/>
    <p:sldId id="1440" r:id="rId55"/>
    <p:sldId id="1557" r:id="rId56"/>
    <p:sldId id="1426" r:id="rId57"/>
    <p:sldId id="1441" r:id="rId58"/>
    <p:sldId id="1404" r:id="rId59"/>
    <p:sldId id="1425" r:id="rId60"/>
    <p:sldId id="1442" r:id="rId61"/>
    <p:sldId id="1555" r:id="rId62"/>
    <p:sldId id="1424" r:id="rId63"/>
    <p:sldId id="1443" r:id="rId64"/>
    <p:sldId id="1556" r:id="rId65"/>
    <p:sldId id="1423" r:id="rId66"/>
    <p:sldId id="1444" r:id="rId67"/>
    <p:sldId id="1406" r:id="rId68"/>
    <p:sldId id="1421" r:id="rId69"/>
    <p:sldId id="1445" r:id="rId70"/>
    <p:sldId id="1430" r:id="rId71"/>
    <p:sldId id="1446" r:id="rId72"/>
    <p:sldId id="1319" r:id="rId73"/>
  </p:sldIdLst>
  <p:sldSz cx="9906000" cy="6858000" type="A4"/>
  <p:notesSz cx="6950075" cy="9236075"/>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boratorio1" initials="L" lastIdx="2" clrIdx="0">
    <p:extLst>
      <p:ext uri="{19B8F6BF-5375-455C-9EA6-DF929625EA0E}">
        <p15:presenceInfo xmlns:p15="http://schemas.microsoft.com/office/powerpoint/2012/main" userId="Laboratorio1" providerId="None"/>
      </p:ext>
    </p:extLst>
  </p:cmAuthor>
  <p:cmAuthor id="2" name="Luke Butler" initials="LB" lastIdx="2" clrIdx="1">
    <p:extLst>
      <p:ext uri="{19B8F6BF-5375-455C-9EA6-DF929625EA0E}">
        <p15:presenceInfo xmlns:p15="http://schemas.microsoft.com/office/powerpoint/2012/main" userId="cd6c25c82c53b3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891B55"/>
    <a:srgbClr val="347E7C"/>
    <a:srgbClr val="E7B117"/>
    <a:srgbClr val="D78746"/>
    <a:srgbClr val="7A73AD"/>
    <a:srgbClr val="A469A7"/>
    <a:srgbClr val="814D84"/>
    <a:srgbClr val="804B83"/>
    <a:srgbClr val="D54F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9" autoAdjust="0"/>
    <p:restoredTop sz="96433" autoAdjust="0"/>
  </p:normalViewPr>
  <p:slideViewPr>
    <p:cSldViewPr snapToGrid="0">
      <p:cViewPr varScale="1">
        <p:scale>
          <a:sx n="105" d="100"/>
          <a:sy n="105" d="100"/>
        </p:scale>
        <p:origin x="1056" y="200"/>
      </p:cViewPr>
      <p:guideLst>
        <p:guide orient="horz" pos="2160"/>
        <p:guide pos="3120"/>
      </p:guideLst>
    </p:cSldViewPr>
  </p:slideViewPr>
  <p:outlineViewPr>
    <p:cViewPr>
      <p:scale>
        <a:sx n="33" d="100"/>
        <a:sy n="33" d="100"/>
      </p:scale>
      <p:origin x="0" y="-50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jpeg"/><Relationship Id="rId4"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5" Type="http://schemas.openxmlformats.org/officeDocument/2006/relationships/image" Target="../media/image20.jpe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62FFD-0F8A-45BD-8B24-5083AA272544}" type="doc">
      <dgm:prSet loTypeId="urn:microsoft.com/office/officeart/2005/8/layout/hList7" loCatId="list" qsTypeId="urn:microsoft.com/office/officeart/2005/8/quickstyle/simple5" qsCatId="simple" csTypeId="urn:microsoft.com/office/officeart/2005/8/colors/accent1_2" csCatId="accent1" phldr="1"/>
      <dgm:spPr/>
      <dgm:t>
        <a:bodyPr/>
        <a:lstStyle/>
        <a:p>
          <a:endParaRPr lang="en-GB"/>
        </a:p>
      </dgm:t>
    </dgm:pt>
    <dgm:pt modelId="{EF7436FD-D8E3-44A5-AB73-12E2EBC40D71}">
      <dgm:prSet phldrT="[Texto]" custT="1"/>
      <dgm:spPr>
        <a:solidFill>
          <a:srgbClr val="368280"/>
        </a:solidFill>
        <a:effectLst>
          <a:outerShdw blurRad="101600" dist="38100" dir="2700000" sx="101000" sy="101000" algn="tl" rotWithShape="0">
            <a:prstClr val="black">
              <a:alpha val="20000"/>
            </a:prstClr>
          </a:outerShdw>
        </a:effectLst>
      </dgm:spPr>
      <dgm:t>
        <a:bodyPr/>
        <a:lstStyle/>
        <a:p>
          <a:endParaRPr lang="es-ES" sz="1200" u="none" dirty="0">
            <a:latin typeface="Segoe UI Semibold" panose="020B0702040204020203" pitchFamily="34" charset="0"/>
            <a:cs typeface="Segoe UI Semibold" panose="020B0702040204020203" pitchFamily="34" charset="0"/>
          </a:endParaRPr>
        </a:p>
        <a:p>
          <a:endParaRPr lang="es-ES" sz="1200" u="none" dirty="0">
            <a:latin typeface="Segoe UI Semibold" panose="020B0702040204020203" pitchFamily="34" charset="0"/>
            <a:cs typeface="Segoe UI Semibold" panose="020B0702040204020203" pitchFamily="34" charset="0"/>
          </a:endParaRPr>
        </a:p>
        <a:p>
          <a:endParaRPr lang="es-ES" sz="1200" dirty="0">
            <a:latin typeface="Segoe UI Semibold" panose="020B0702040204020203" pitchFamily="34" charset="0"/>
            <a:cs typeface="Segoe UI Semibold" panose="020B0702040204020203" pitchFamily="34" charset="0"/>
          </a:endParaRPr>
        </a:p>
        <a:p>
          <a:r>
            <a:rPr lang="es-ES" sz="1200" dirty="0">
              <a:latin typeface="Segoe UI Semibold" panose="020B0702040204020203" pitchFamily="34" charset="0"/>
              <a:cs typeface="Segoe UI Semibold" panose="020B0702040204020203" pitchFamily="34" charset="0"/>
            </a:rPr>
            <a:t>5) Collaboration / Colaboración</a:t>
          </a:r>
          <a:endParaRPr lang="es-MX" sz="1200" dirty="0"/>
        </a:p>
      </dgm:t>
    </dgm:pt>
    <dgm:pt modelId="{5FFADD1F-C1EC-4536-9EC0-32698F7D1F9F}" type="parTrans" cxnId="{62D9073F-F4ED-4EF8-9463-46921E28D96D}">
      <dgm:prSet/>
      <dgm:spPr/>
      <dgm:t>
        <a:bodyPr/>
        <a:lstStyle/>
        <a:p>
          <a:endParaRPr lang="es-MX"/>
        </a:p>
      </dgm:t>
    </dgm:pt>
    <dgm:pt modelId="{6D60243F-6BF4-40B4-98D1-9D02096DE118}" type="sibTrans" cxnId="{62D9073F-F4ED-4EF8-9463-46921E28D96D}">
      <dgm:prSet/>
      <dgm:spPr/>
      <dgm:t>
        <a:bodyPr/>
        <a:lstStyle/>
        <a:p>
          <a:endParaRPr lang="es-MX"/>
        </a:p>
      </dgm:t>
    </dgm:pt>
    <dgm:pt modelId="{68C96A6F-477A-4AF5-9384-6964B92AAC10}">
      <dgm:prSet phldrT="[Texto]" custT="1"/>
      <dgm:spPr>
        <a:gradFill rotWithShape="0">
          <a:gsLst>
            <a:gs pos="0">
              <a:srgbClr val="552D81"/>
            </a:gs>
            <a:gs pos="100000">
              <a:srgbClr val="552D81"/>
            </a:gs>
          </a:gsLst>
        </a:gradFill>
        <a:effectLst>
          <a:outerShdw blurRad="101600" dist="38100" dir="2700000" sx="101000" sy="101000" algn="tl" rotWithShape="0">
            <a:prstClr val="black">
              <a:alpha val="20000"/>
            </a:prstClr>
          </a:outerShdw>
        </a:effectLst>
      </dgm:spPr>
      <dgm:t>
        <a:bodyPr/>
        <a:lstStyle/>
        <a:p>
          <a:endParaRPr lang="es-MX" sz="1200" dirty="0">
            <a:latin typeface="Segoe UI Semibold" panose="020B0702040204020203" pitchFamily="34" charset="0"/>
            <a:cs typeface="Segoe UI Semibold" panose="020B0702040204020203" pitchFamily="34" charset="0"/>
          </a:endParaRPr>
        </a:p>
        <a:p>
          <a:endParaRPr lang="es-MX" sz="1200" dirty="0">
            <a:latin typeface="Segoe UI Semibold" panose="020B0702040204020203" pitchFamily="34" charset="0"/>
            <a:cs typeface="Segoe UI Semibold" panose="020B0702040204020203" pitchFamily="34" charset="0"/>
          </a:endParaRPr>
        </a:p>
        <a:p>
          <a:endParaRPr lang="es-MX" sz="1200" dirty="0">
            <a:latin typeface="Segoe UI Semibold" panose="020B0702040204020203" pitchFamily="34" charset="0"/>
            <a:cs typeface="Segoe UI Semibold" panose="020B0702040204020203" pitchFamily="34" charset="0"/>
          </a:endParaRPr>
        </a:p>
        <a:p>
          <a:r>
            <a:rPr lang="es-MX" sz="1200" dirty="0">
              <a:latin typeface="Segoe UI Semibold" panose="020B0702040204020203" pitchFamily="34" charset="0"/>
              <a:cs typeface="Segoe UI Semibold" panose="020B0702040204020203" pitchFamily="34" charset="0"/>
            </a:rPr>
            <a:t>1) Respect / </a:t>
          </a:r>
          <a:r>
            <a:rPr lang="en-GB" sz="1200" dirty="0">
              <a:latin typeface="Segoe UI Semibold" panose="020B0702040204020203" pitchFamily="34" charset="0"/>
              <a:cs typeface="Segoe UI Semibold" panose="020B0702040204020203" pitchFamily="34" charset="0"/>
            </a:rPr>
            <a:t>Respeto</a:t>
          </a:r>
          <a:endParaRPr lang="es-MX" sz="1200" dirty="0"/>
        </a:p>
      </dgm:t>
    </dgm:pt>
    <dgm:pt modelId="{13CAC751-7107-4D6D-AFD8-31F3BEABEAB9}" type="parTrans" cxnId="{91FE0217-2D37-4CC7-AEC4-63794F37E7CE}">
      <dgm:prSet/>
      <dgm:spPr/>
      <dgm:t>
        <a:bodyPr/>
        <a:lstStyle/>
        <a:p>
          <a:endParaRPr lang="en-GB"/>
        </a:p>
      </dgm:t>
    </dgm:pt>
    <dgm:pt modelId="{19D2CDB3-B02C-4C33-9330-460A625BD356}" type="sibTrans" cxnId="{91FE0217-2D37-4CC7-AEC4-63794F37E7CE}">
      <dgm:prSet/>
      <dgm:spPr/>
      <dgm:t>
        <a:bodyPr/>
        <a:lstStyle/>
        <a:p>
          <a:endParaRPr lang="en-GB"/>
        </a:p>
      </dgm:t>
    </dgm:pt>
    <dgm:pt modelId="{10694482-2FEC-4B17-A131-CF2172749561}">
      <dgm:prSet phldrT="[Texto]" custT="1"/>
      <dgm:spPr>
        <a:gradFill rotWithShape="0">
          <a:gsLst>
            <a:gs pos="0">
              <a:srgbClr val="D78445"/>
            </a:gs>
            <a:gs pos="100000">
              <a:srgbClr val="CB8E13">
                <a:alpha val="88000"/>
              </a:srgbClr>
            </a:gs>
          </a:gsLst>
        </a:gradFill>
        <a:effectLst>
          <a:outerShdw blurRad="101600" dist="38100" dir="2700000" sx="101000" sy="101000" algn="tl" rotWithShape="0">
            <a:prstClr val="black">
              <a:alpha val="20000"/>
            </a:prstClr>
          </a:outerShdw>
        </a:effectLst>
      </dgm:spPr>
      <dgm:t>
        <a:bodyPr/>
        <a:lstStyle/>
        <a:p>
          <a:pPr>
            <a:spcAft>
              <a:spcPct val="35000"/>
            </a:spcAft>
          </a:pPr>
          <a:endParaRPr lang="es-ES" sz="1200" dirty="0">
            <a:latin typeface="Segoe UI Semibold" panose="020B0702040204020203" pitchFamily="34" charset="0"/>
            <a:cs typeface="Segoe UI Semibold" panose="020B0702040204020203" pitchFamily="34" charset="0"/>
          </a:endParaRPr>
        </a:p>
        <a:p>
          <a:pPr>
            <a:spcAft>
              <a:spcPts val="0"/>
            </a:spcAft>
          </a:pPr>
          <a:r>
            <a:rPr lang="es-ES" sz="1200" dirty="0">
              <a:latin typeface="Segoe UI Semibold" panose="020B0702040204020203" pitchFamily="34" charset="0"/>
              <a:cs typeface="Segoe UI Semibold" panose="020B0702040204020203" pitchFamily="34" charset="0"/>
            </a:rPr>
            <a:t> </a:t>
          </a:r>
        </a:p>
        <a:p>
          <a:pPr>
            <a:spcAft>
              <a:spcPts val="0"/>
            </a:spcAft>
          </a:pPr>
          <a:endParaRPr lang="es-ES" sz="1200" dirty="0">
            <a:latin typeface="Segoe UI Semibold" panose="020B0702040204020203" pitchFamily="34" charset="0"/>
            <a:cs typeface="Segoe UI Semibold" panose="020B0702040204020203" pitchFamily="34" charset="0"/>
          </a:endParaRPr>
        </a:p>
        <a:p>
          <a:pPr>
            <a:spcAft>
              <a:spcPts val="0"/>
            </a:spcAft>
          </a:pPr>
          <a:endParaRPr lang="es-ES" sz="1200" dirty="0">
            <a:latin typeface="Segoe UI Semibold" panose="020B0702040204020203" pitchFamily="34" charset="0"/>
            <a:cs typeface="Segoe UI Semibold" panose="020B0702040204020203" pitchFamily="34" charset="0"/>
          </a:endParaRPr>
        </a:p>
        <a:p>
          <a:pPr>
            <a:spcAft>
              <a:spcPts val="0"/>
            </a:spcAft>
          </a:pPr>
          <a:r>
            <a:rPr lang="es-ES" sz="1200" dirty="0">
              <a:latin typeface="Segoe UI Semibold" panose="020B0702040204020203" pitchFamily="34" charset="0"/>
              <a:cs typeface="Segoe UI Semibold" panose="020B0702040204020203" pitchFamily="34" charset="0"/>
            </a:rPr>
            <a:t>4) Cooperation /</a:t>
          </a:r>
        </a:p>
        <a:p>
          <a:pPr>
            <a:spcAft>
              <a:spcPts val="0"/>
            </a:spcAft>
          </a:pPr>
          <a:r>
            <a:rPr lang="es-ES" sz="1200" dirty="0">
              <a:latin typeface="Segoe UI Semibold" panose="020B0702040204020203" pitchFamily="34" charset="0"/>
              <a:cs typeface="Segoe UI Semibold" panose="020B0702040204020203" pitchFamily="34" charset="0"/>
            </a:rPr>
            <a:t>Cooperación </a:t>
          </a:r>
          <a:endParaRPr lang="es-MX" sz="1200" dirty="0"/>
        </a:p>
      </dgm:t>
    </dgm:pt>
    <dgm:pt modelId="{B9A24C19-CDC0-41F5-9B60-9C22442A99E2}" type="parTrans" cxnId="{1E95F8D2-3B22-4AC7-9547-4B50FD2A25A5}">
      <dgm:prSet/>
      <dgm:spPr/>
      <dgm:t>
        <a:bodyPr/>
        <a:lstStyle/>
        <a:p>
          <a:endParaRPr lang="en-GB"/>
        </a:p>
      </dgm:t>
    </dgm:pt>
    <dgm:pt modelId="{A5CBDD82-A4FB-43D5-A9F8-B901DB4539ED}" type="sibTrans" cxnId="{1E95F8D2-3B22-4AC7-9547-4B50FD2A25A5}">
      <dgm:prSet/>
      <dgm:spPr/>
      <dgm:t>
        <a:bodyPr/>
        <a:lstStyle/>
        <a:p>
          <a:endParaRPr lang="en-GB"/>
        </a:p>
      </dgm:t>
    </dgm:pt>
    <dgm:pt modelId="{E3E88DE2-5FB5-49DA-A79E-9FC944EFBDF9}">
      <dgm:prSet phldrT="[Texto]" custT="1"/>
      <dgm:spPr>
        <a:gradFill rotWithShape="0">
          <a:gsLst>
            <a:gs pos="0">
              <a:srgbClr val="891B55">
                <a:lumMod val="97000"/>
              </a:srgbClr>
            </a:gs>
            <a:gs pos="100000">
              <a:srgbClr val="891B55"/>
            </a:gs>
          </a:gsLst>
        </a:gradFill>
        <a:effectLst>
          <a:outerShdw blurRad="101600" dist="38100" dir="2700000" sx="101000" sy="101000" algn="tl" rotWithShape="0">
            <a:prstClr val="black">
              <a:alpha val="20000"/>
            </a:prstClr>
          </a:outerShdw>
        </a:effectLst>
      </dgm:spPr>
      <dgm:t>
        <a:bodyPr/>
        <a:lstStyle/>
        <a:p>
          <a:endParaRPr lang="es-ES" sz="1200" u="none" dirty="0">
            <a:latin typeface="Segoe UI Semibold" panose="020B0702040204020203" pitchFamily="34" charset="0"/>
            <a:cs typeface="Segoe UI Semibold" panose="020B0702040204020203" pitchFamily="34" charset="0"/>
          </a:endParaRPr>
        </a:p>
        <a:p>
          <a:endParaRPr lang="es-ES" sz="1200" dirty="0">
            <a:latin typeface="Segoe UI Semibold" panose="020B0702040204020203" pitchFamily="34" charset="0"/>
            <a:cs typeface="Segoe UI Semibold" panose="020B0702040204020203" pitchFamily="34" charset="0"/>
          </a:endParaRPr>
        </a:p>
        <a:p>
          <a:endParaRPr lang="es-MX" sz="1200" dirty="0">
            <a:solidFill>
              <a:schemeClr val="bg1">
                <a:lumMod val="95000"/>
              </a:schemeClr>
            </a:solidFill>
            <a:latin typeface="Segoe UI Semibold" panose="020B0702040204020203" pitchFamily="34" charset="0"/>
            <a:ea typeface="Calibri" panose="020F0502020204030204" pitchFamily="34" charset="0"/>
            <a:cs typeface="Segoe UI Semibold" panose="020B0702040204020203" pitchFamily="34" charset="0"/>
          </a:endParaRPr>
        </a:p>
        <a:p>
          <a:r>
            <a:rPr lang="es-MX" sz="1200" dirty="0">
              <a:solidFill>
                <a:schemeClr val="bg1">
                  <a:lumMod val="95000"/>
                </a:schemeClr>
              </a:solidFill>
              <a:latin typeface="Segoe UI Semibold" panose="020B0702040204020203" pitchFamily="34" charset="0"/>
              <a:ea typeface="Calibri" panose="020F0502020204030204" pitchFamily="34" charset="0"/>
              <a:cs typeface="Segoe UI Semibold" panose="020B0702040204020203" pitchFamily="34" charset="0"/>
            </a:rPr>
            <a:t>3) Exploration / Exploración </a:t>
          </a:r>
          <a:endParaRPr lang="es-MX" sz="1200" dirty="0">
            <a:latin typeface="Segoe UI Semibold" panose="020B0702040204020203" pitchFamily="34" charset="0"/>
            <a:cs typeface="Segoe UI Semibold" panose="020B0702040204020203" pitchFamily="34" charset="0"/>
          </a:endParaRPr>
        </a:p>
      </dgm:t>
    </dgm:pt>
    <dgm:pt modelId="{3C6D3432-D2E1-4C9C-B64C-0D1371ABB7F0}" type="parTrans" cxnId="{95A528A4-F578-4FCD-959C-76377CFEA2E5}">
      <dgm:prSet/>
      <dgm:spPr/>
      <dgm:t>
        <a:bodyPr/>
        <a:lstStyle/>
        <a:p>
          <a:endParaRPr lang="en-GB"/>
        </a:p>
      </dgm:t>
    </dgm:pt>
    <dgm:pt modelId="{1EBB4AFE-CB64-4F67-8CAE-BD87569A56A7}" type="sibTrans" cxnId="{95A528A4-F578-4FCD-959C-76377CFEA2E5}">
      <dgm:prSet/>
      <dgm:spPr/>
      <dgm:t>
        <a:bodyPr/>
        <a:lstStyle/>
        <a:p>
          <a:endParaRPr lang="en-GB"/>
        </a:p>
      </dgm:t>
    </dgm:pt>
    <dgm:pt modelId="{1B51AAC8-6751-454F-A9C2-8CA9BFE95C91}">
      <dgm:prSet phldrT="[Texto]" custT="1"/>
      <dgm:spPr>
        <a:solidFill>
          <a:srgbClr val="804B83"/>
        </a:solidFill>
        <a:effectLst>
          <a:outerShdw blurRad="101600" dist="38100" dir="2700000" sx="101000" sy="101000" algn="tl" rotWithShape="0">
            <a:prstClr val="black">
              <a:alpha val="20000"/>
            </a:prstClr>
          </a:outerShdw>
        </a:effectLst>
      </dgm:spPr>
      <dgm:t>
        <a:bodyPr/>
        <a:lstStyle/>
        <a:p>
          <a:endParaRPr lang="es-ES" sz="1200" u="none" dirty="0">
            <a:latin typeface="Segoe UI Semibold" panose="020B0702040204020203" pitchFamily="34" charset="0"/>
            <a:cs typeface="Segoe UI Semibold" panose="020B0702040204020203" pitchFamily="34" charset="0"/>
          </a:endParaRPr>
        </a:p>
        <a:p>
          <a:endParaRPr lang="es-ES" sz="1200" dirty="0">
            <a:latin typeface="Segoe UI Semibold" panose="020B0702040204020203" pitchFamily="34" charset="0"/>
            <a:cs typeface="Segoe UI Semibold" panose="020B0702040204020203" pitchFamily="34" charset="0"/>
          </a:endParaRPr>
        </a:p>
        <a:p>
          <a:endParaRPr lang="es-ES" sz="1200" dirty="0">
            <a:latin typeface="Segoe UI Semibold" panose="020B0702040204020203" pitchFamily="34" charset="0"/>
            <a:cs typeface="Segoe UI Semibold" panose="020B0702040204020203" pitchFamily="34" charset="0"/>
          </a:endParaRPr>
        </a:p>
        <a:p>
          <a:r>
            <a:rPr lang="es-ES" sz="1200" dirty="0">
              <a:latin typeface="Segoe UI Semibold" panose="020B0702040204020203" pitchFamily="34" charset="0"/>
              <a:cs typeface="Segoe UI Semibold" panose="020B0702040204020203" pitchFamily="34" charset="0"/>
            </a:rPr>
            <a:t>2) Creativity / Creatividad</a:t>
          </a:r>
          <a:endParaRPr lang="es-MX" sz="1200" dirty="0"/>
        </a:p>
      </dgm:t>
    </dgm:pt>
    <dgm:pt modelId="{2DC7ACB4-37D4-401E-B173-656D728E0F68}" type="sibTrans" cxnId="{8A1D99AF-5119-4D6C-A89E-857EE1762171}">
      <dgm:prSet/>
      <dgm:spPr/>
      <dgm:t>
        <a:bodyPr/>
        <a:lstStyle/>
        <a:p>
          <a:endParaRPr lang="es-MX"/>
        </a:p>
      </dgm:t>
    </dgm:pt>
    <dgm:pt modelId="{D59D1FC4-377B-4D15-A48F-486F7CBB5854}" type="parTrans" cxnId="{8A1D99AF-5119-4D6C-A89E-857EE1762171}">
      <dgm:prSet/>
      <dgm:spPr/>
      <dgm:t>
        <a:bodyPr/>
        <a:lstStyle/>
        <a:p>
          <a:endParaRPr lang="es-MX"/>
        </a:p>
      </dgm:t>
    </dgm:pt>
    <dgm:pt modelId="{2950A33A-54BF-4851-882B-01378E1940AD}" type="pres">
      <dgm:prSet presAssocID="{65E62FFD-0F8A-45BD-8B24-5083AA272544}" presName="Name0" presStyleCnt="0">
        <dgm:presLayoutVars>
          <dgm:dir/>
          <dgm:resizeHandles val="exact"/>
        </dgm:presLayoutVars>
      </dgm:prSet>
      <dgm:spPr/>
    </dgm:pt>
    <dgm:pt modelId="{5BF07690-EEAF-45B8-A483-8E843256244D}" type="pres">
      <dgm:prSet presAssocID="{65E62FFD-0F8A-45BD-8B24-5083AA272544}" presName="fgShape" presStyleLbl="fgShp" presStyleIdx="0" presStyleCnt="1" custFlipVert="1" custFlipHor="1" custScaleX="764" custScaleY="17476" custLinFactY="-135629" custLinFactNeighborX="-40064" custLinFactNeighborY="-200000"/>
      <dgm:spPr>
        <a:gradFill rotWithShape="0">
          <a:gsLst>
            <a:gs pos="0">
              <a:schemeClr val="bg1"/>
            </a:gs>
            <a:gs pos="100000">
              <a:schemeClr val="bg1">
                <a:lumMod val="85000"/>
              </a:schemeClr>
            </a:gs>
          </a:gsLst>
        </a:gradFill>
      </dgm:spPr>
    </dgm:pt>
    <dgm:pt modelId="{0FB64894-15AE-43F7-9E36-67073FDDDF30}" type="pres">
      <dgm:prSet presAssocID="{65E62FFD-0F8A-45BD-8B24-5083AA272544}" presName="linComp" presStyleCnt="0"/>
      <dgm:spPr/>
    </dgm:pt>
    <dgm:pt modelId="{60E6A1C0-0198-49EA-8E56-C2FB10A18EEF}" type="pres">
      <dgm:prSet presAssocID="{1B51AAC8-6751-454F-A9C2-8CA9BFE95C91}" presName="compNode" presStyleCnt="0"/>
      <dgm:spPr/>
    </dgm:pt>
    <dgm:pt modelId="{00760D58-E5E2-4837-ADEC-05641B83A685}" type="pres">
      <dgm:prSet presAssocID="{1B51AAC8-6751-454F-A9C2-8CA9BFE95C91}" presName="bkgdShape" presStyleLbl="node1" presStyleIdx="0" presStyleCnt="5" custScaleX="98105" custScaleY="83349" custLinFactX="365" custLinFactNeighborX="100000" custLinFactNeighborY="-1284"/>
      <dgm:spPr/>
    </dgm:pt>
    <dgm:pt modelId="{073CCF17-542E-446E-9FC4-65CAC424CE34}" type="pres">
      <dgm:prSet presAssocID="{1B51AAC8-6751-454F-A9C2-8CA9BFE95C91}" presName="nodeTx" presStyleLbl="node1" presStyleIdx="0" presStyleCnt="5">
        <dgm:presLayoutVars>
          <dgm:bulletEnabled val="1"/>
        </dgm:presLayoutVars>
      </dgm:prSet>
      <dgm:spPr/>
    </dgm:pt>
    <dgm:pt modelId="{DDB9B0DC-EE86-4A8E-A46F-4374C9DFB8BD}" type="pres">
      <dgm:prSet presAssocID="{1B51AAC8-6751-454F-A9C2-8CA9BFE95C91}" presName="invisiNode" presStyleLbl="node1" presStyleIdx="0" presStyleCnt="5"/>
      <dgm:spPr/>
    </dgm:pt>
    <dgm:pt modelId="{EE52AB2E-7606-4126-83BC-7B354E5D8336}" type="pres">
      <dgm:prSet presAssocID="{1B51AAC8-6751-454F-A9C2-8CA9BFE95C91}" presName="imagNode" presStyleLbl="fgImgPlace1" presStyleIdx="0" presStyleCnt="5" custScaleX="141877" custScaleY="141877" custLinFactX="100000" custLinFactNeighborX="103786" custLinFactNeighborY="44904"/>
      <dgm:spPr>
        <a:blipFill dpi="0" rotWithShape="1">
          <a:blip xmlns:r="http://schemas.openxmlformats.org/officeDocument/2006/relationships" r:embed="rId1" cstate="print">
            <a:lum contrast="3000"/>
            <a:extLst>
              <a:ext uri="{28A0092B-C50C-407E-A947-70E740481C1C}">
                <a14:useLocalDpi xmlns:a14="http://schemas.microsoft.com/office/drawing/2010/main" val="0"/>
              </a:ext>
            </a:extLst>
          </a:blip>
          <a:srcRect/>
          <a:stretch>
            <a:fillRect r="-2184"/>
          </a:stretch>
        </a:blipFill>
      </dgm:spPr>
    </dgm:pt>
    <dgm:pt modelId="{527152FD-3CAA-4F12-9AD2-D9C3C6F63743}" type="pres">
      <dgm:prSet presAssocID="{2DC7ACB4-37D4-401E-B173-656D728E0F68}" presName="sibTrans" presStyleLbl="sibTrans2D1" presStyleIdx="0" presStyleCnt="0"/>
      <dgm:spPr/>
    </dgm:pt>
    <dgm:pt modelId="{780FC8DF-ADD7-47CA-9DE2-3777D86B0571}" type="pres">
      <dgm:prSet presAssocID="{EF7436FD-D8E3-44A5-AB73-12E2EBC40D71}" presName="compNode" presStyleCnt="0"/>
      <dgm:spPr/>
    </dgm:pt>
    <dgm:pt modelId="{851DDB9F-54A7-4730-BD8D-33E087BDAAEF}" type="pres">
      <dgm:prSet presAssocID="{EF7436FD-D8E3-44A5-AB73-12E2EBC40D71}" presName="bkgdShape" presStyleLbl="node1" presStyleIdx="1" presStyleCnt="5" custScaleX="96735" custScaleY="83349" custLinFactX="103612" custLinFactNeighborX="200000" custLinFactNeighborY="-1413"/>
      <dgm:spPr/>
    </dgm:pt>
    <dgm:pt modelId="{EAD3E656-D7F1-4421-BC88-F163DBDE834F}" type="pres">
      <dgm:prSet presAssocID="{EF7436FD-D8E3-44A5-AB73-12E2EBC40D71}" presName="nodeTx" presStyleLbl="node1" presStyleIdx="1" presStyleCnt="5">
        <dgm:presLayoutVars>
          <dgm:bulletEnabled val="1"/>
        </dgm:presLayoutVars>
      </dgm:prSet>
      <dgm:spPr/>
    </dgm:pt>
    <dgm:pt modelId="{114EF880-6077-485E-8B81-62AFBE5C72EB}" type="pres">
      <dgm:prSet presAssocID="{EF7436FD-D8E3-44A5-AB73-12E2EBC40D71}" presName="invisiNode" presStyleLbl="node1" presStyleIdx="1" presStyleCnt="5"/>
      <dgm:spPr/>
    </dgm:pt>
    <dgm:pt modelId="{40DC96A9-9B75-487E-A91F-1F6BE6B1ABF7}" type="pres">
      <dgm:prSet presAssocID="{EF7436FD-D8E3-44A5-AB73-12E2EBC40D71}" presName="imagNode" presStyleLbl="fgImgPlace1" presStyleIdx="1" presStyleCnt="5" custScaleX="141877" custScaleY="141877" custLinFactX="300000" custLinFactNeighborX="314893" custLinFactNeighborY="4502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6000" b="-6000"/>
          </a:stretch>
        </a:blipFill>
      </dgm:spPr>
    </dgm:pt>
    <dgm:pt modelId="{B57D09DF-D2A0-4C61-911E-0F99C0085633}" type="pres">
      <dgm:prSet presAssocID="{6D60243F-6BF4-40B4-98D1-9D02096DE118}" presName="sibTrans" presStyleLbl="sibTrans2D1" presStyleIdx="0" presStyleCnt="0"/>
      <dgm:spPr/>
    </dgm:pt>
    <dgm:pt modelId="{CC389FC8-1B15-45FA-BF12-5B80231CB9E2}" type="pres">
      <dgm:prSet presAssocID="{68C96A6F-477A-4AF5-9384-6964B92AAC10}" presName="compNode" presStyleCnt="0"/>
      <dgm:spPr/>
    </dgm:pt>
    <dgm:pt modelId="{A4A0D673-25A2-49EE-95E2-E28E8907A94B}" type="pres">
      <dgm:prSet presAssocID="{68C96A6F-477A-4AF5-9384-6964B92AAC10}" presName="bkgdShape" presStyleLbl="node1" presStyleIdx="2" presStyleCnt="5" custScaleX="98376" custScaleY="83349" custLinFactX="-100000" custLinFactNeighborX="-102458" custLinFactNeighborY="-1284"/>
      <dgm:spPr/>
    </dgm:pt>
    <dgm:pt modelId="{29701B22-7BCB-4D09-AC16-15DCA200503B}" type="pres">
      <dgm:prSet presAssocID="{68C96A6F-477A-4AF5-9384-6964B92AAC10}" presName="nodeTx" presStyleLbl="node1" presStyleIdx="2" presStyleCnt="5">
        <dgm:presLayoutVars>
          <dgm:bulletEnabled val="1"/>
        </dgm:presLayoutVars>
      </dgm:prSet>
      <dgm:spPr/>
    </dgm:pt>
    <dgm:pt modelId="{D3CD77C6-43A2-40CA-B5AA-018197DA666E}" type="pres">
      <dgm:prSet presAssocID="{68C96A6F-477A-4AF5-9384-6964B92AAC10}" presName="invisiNode" presStyleLbl="node1" presStyleIdx="2" presStyleCnt="5"/>
      <dgm:spPr/>
    </dgm:pt>
    <dgm:pt modelId="{36C801FB-8224-42B8-9566-B65E226BE7AC}" type="pres">
      <dgm:prSet presAssocID="{68C96A6F-477A-4AF5-9384-6964B92AAC10}" presName="imagNode" presStyleLbl="fgImgPlace1" presStyleIdx="2" presStyleCnt="5" custScaleX="141877" custScaleY="141877" custLinFactX="-200000" custLinFactNeighborX="-206602" custLinFactNeighborY="4624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12C314AD-3A01-47C8-AD3D-CF70E6EA2DFE}" type="pres">
      <dgm:prSet presAssocID="{19D2CDB3-B02C-4C33-9330-460A625BD356}" presName="sibTrans" presStyleLbl="sibTrans2D1" presStyleIdx="0" presStyleCnt="0"/>
      <dgm:spPr/>
    </dgm:pt>
    <dgm:pt modelId="{6288FCC9-3407-459A-83C2-A1AA150E16B9}" type="pres">
      <dgm:prSet presAssocID="{10694482-2FEC-4B17-A131-CF2172749561}" presName="compNode" presStyleCnt="0"/>
      <dgm:spPr/>
    </dgm:pt>
    <dgm:pt modelId="{79FD7F67-3506-44E6-870E-2D25125C9131}" type="pres">
      <dgm:prSet presAssocID="{10694482-2FEC-4B17-A131-CF2172749561}" presName="bkgdShape" presStyleLbl="node1" presStyleIdx="3" presStyleCnt="5" custScaleX="97425" custScaleY="83349" custLinFactNeighborX="1358" custLinFactNeighborY="-1491"/>
      <dgm:spPr/>
    </dgm:pt>
    <dgm:pt modelId="{9299D9E1-C399-4887-B565-9B2F5DC8B2AD}" type="pres">
      <dgm:prSet presAssocID="{10694482-2FEC-4B17-A131-CF2172749561}" presName="nodeTx" presStyleLbl="node1" presStyleIdx="3" presStyleCnt="5">
        <dgm:presLayoutVars>
          <dgm:bulletEnabled val="1"/>
        </dgm:presLayoutVars>
      </dgm:prSet>
      <dgm:spPr/>
    </dgm:pt>
    <dgm:pt modelId="{C43D43E2-3C71-4AD7-B301-DE66A2522A52}" type="pres">
      <dgm:prSet presAssocID="{10694482-2FEC-4B17-A131-CF2172749561}" presName="invisiNode" presStyleLbl="node1" presStyleIdx="3" presStyleCnt="5"/>
      <dgm:spPr/>
    </dgm:pt>
    <dgm:pt modelId="{269F31EB-2484-4F32-9E93-7ADE8618B5FD}" type="pres">
      <dgm:prSet presAssocID="{10694482-2FEC-4B17-A131-CF2172749561}" presName="imagNode" presStyleLbl="fgImgPlace1" presStyleIdx="3" presStyleCnt="5" custScaleX="141877" custScaleY="141877" custLinFactNeighborX="4113" custLinFactNeighborY="45690"/>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2D8C892D-4D2A-49AC-ADB9-025FF1C01C3B}" type="pres">
      <dgm:prSet presAssocID="{A5CBDD82-A4FB-43D5-A9F8-B901DB4539ED}" presName="sibTrans" presStyleLbl="sibTrans2D1" presStyleIdx="0" presStyleCnt="0"/>
      <dgm:spPr/>
    </dgm:pt>
    <dgm:pt modelId="{45EA7405-7D85-4DCC-B295-714FCBB37061}" type="pres">
      <dgm:prSet presAssocID="{E3E88DE2-5FB5-49DA-A79E-9FC944EFBDF9}" presName="compNode" presStyleCnt="0"/>
      <dgm:spPr/>
    </dgm:pt>
    <dgm:pt modelId="{33BB52B8-F824-4683-9221-F8178C40BD62}" type="pres">
      <dgm:prSet presAssocID="{E3E88DE2-5FB5-49DA-A79E-9FC944EFBDF9}" presName="bkgdShape" presStyleLbl="node1" presStyleIdx="4" presStyleCnt="5" custScaleX="97907" custScaleY="83349" custLinFactX="-100000" custLinFactNeighborX="-100518" custLinFactNeighborY="-1068"/>
      <dgm:spPr/>
    </dgm:pt>
    <dgm:pt modelId="{61AD6CBC-0A45-44BF-A826-B8623AE91CB4}" type="pres">
      <dgm:prSet presAssocID="{E3E88DE2-5FB5-49DA-A79E-9FC944EFBDF9}" presName="nodeTx" presStyleLbl="node1" presStyleIdx="4" presStyleCnt="5">
        <dgm:presLayoutVars>
          <dgm:bulletEnabled val="1"/>
        </dgm:presLayoutVars>
      </dgm:prSet>
      <dgm:spPr/>
    </dgm:pt>
    <dgm:pt modelId="{84689370-9252-4EEC-8518-8311D39D1331}" type="pres">
      <dgm:prSet presAssocID="{E3E88DE2-5FB5-49DA-A79E-9FC944EFBDF9}" presName="invisiNode" presStyleLbl="node1" presStyleIdx="4" presStyleCnt="5"/>
      <dgm:spPr/>
    </dgm:pt>
    <dgm:pt modelId="{205E758F-7FDB-4926-ABE6-EC9BC9BE187E}" type="pres">
      <dgm:prSet presAssocID="{E3E88DE2-5FB5-49DA-A79E-9FC944EFBDF9}" presName="imagNode" presStyleLbl="fgImgPlace1" presStyleIdx="4" presStyleCnt="5" custScaleX="141877" custScaleY="141877" custLinFactX="-200000" custLinFactNeighborX="-206630" custLinFactNeighborY="46008"/>
      <dgm:spPr>
        <a:blipFill dpi="0" rotWithShape="1">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Lst>
  <dgm:cxnLst>
    <dgm:cxn modelId="{DBEA0302-5036-4993-8211-CFAB82604CA9}" type="presOf" srcId="{1B51AAC8-6751-454F-A9C2-8CA9BFE95C91}" destId="{073CCF17-542E-446E-9FC4-65CAC424CE34}" srcOrd="1" destOrd="0" presId="urn:microsoft.com/office/officeart/2005/8/layout/hList7"/>
    <dgm:cxn modelId="{31E86502-0C22-4046-8F1B-108E62C66C07}" type="presOf" srcId="{1B51AAC8-6751-454F-A9C2-8CA9BFE95C91}" destId="{00760D58-E5E2-4837-ADEC-05641B83A685}" srcOrd="0" destOrd="0" presId="urn:microsoft.com/office/officeart/2005/8/layout/hList7"/>
    <dgm:cxn modelId="{7F30A803-D0B7-49FD-848D-BF68F3D73B7C}" type="presOf" srcId="{A5CBDD82-A4FB-43D5-A9F8-B901DB4539ED}" destId="{2D8C892D-4D2A-49AC-ADB9-025FF1C01C3B}" srcOrd="0" destOrd="0" presId="urn:microsoft.com/office/officeart/2005/8/layout/hList7"/>
    <dgm:cxn modelId="{91FE0217-2D37-4CC7-AEC4-63794F37E7CE}" srcId="{65E62FFD-0F8A-45BD-8B24-5083AA272544}" destId="{68C96A6F-477A-4AF5-9384-6964B92AAC10}" srcOrd="2" destOrd="0" parTransId="{13CAC751-7107-4D6D-AFD8-31F3BEABEAB9}" sibTransId="{19D2CDB3-B02C-4C33-9330-460A625BD356}"/>
    <dgm:cxn modelId="{27EBB424-A965-4845-952A-C8F20A455819}" type="presOf" srcId="{68C96A6F-477A-4AF5-9384-6964B92AAC10}" destId="{A4A0D673-25A2-49EE-95E2-E28E8907A94B}" srcOrd="0" destOrd="0" presId="urn:microsoft.com/office/officeart/2005/8/layout/hList7"/>
    <dgm:cxn modelId="{B082182C-6620-41AF-AA1F-225362354325}" type="presOf" srcId="{E3E88DE2-5FB5-49DA-A79E-9FC944EFBDF9}" destId="{33BB52B8-F824-4683-9221-F8178C40BD62}" srcOrd="0" destOrd="0" presId="urn:microsoft.com/office/officeart/2005/8/layout/hList7"/>
    <dgm:cxn modelId="{2263193E-1AC8-49B6-A863-70F6FF609A75}" type="presOf" srcId="{65E62FFD-0F8A-45BD-8B24-5083AA272544}" destId="{2950A33A-54BF-4851-882B-01378E1940AD}" srcOrd="0" destOrd="0" presId="urn:microsoft.com/office/officeart/2005/8/layout/hList7"/>
    <dgm:cxn modelId="{62D9073F-F4ED-4EF8-9463-46921E28D96D}" srcId="{65E62FFD-0F8A-45BD-8B24-5083AA272544}" destId="{EF7436FD-D8E3-44A5-AB73-12E2EBC40D71}" srcOrd="1" destOrd="0" parTransId="{5FFADD1F-C1EC-4536-9EC0-32698F7D1F9F}" sibTransId="{6D60243F-6BF4-40B4-98D1-9D02096DE118}"/>
    <dgm:cxn modelId="{AFA19662-7799-470A-8B98-C953384ECE7F}" type="presOf" srcId="{E3E88DE2-5FB5-49DA-A79E-9FC944EFBDF9}" destId="{61AD6CBC-0A45-44BF-A826-B8623AE91CB4}" srcOrd="1" destOrd="0" presId="urn:microsoft.com/office/officeart/2005/8/layout/hList7"/>
    <dgm:cxn modelId="{AECE4E6F-ED68-45E3-AEBA-27DF41713A4A}" type="presOf" srcId="{10694482-2FEC-4B17-A131-CF2172749561}" destId="{79FD7F67-3506-44E6-870E-2D25125C9131}" srcOrd="0" destOrd="0" presId="urn:microsoft.com/office/officeart/2005/8/layout/hList7"/>
    <dgm:cxn modelId="{57D8BC8E-6957-4CE4-AF8B-CE500CE07366}" type="presOf" srcId="{EF7436FD-D8E3-44A5-AB73-12E2EBC40D71}" destId="{EAD3E656-D7F1-4421-BC88-F163DBDE834F}" srcOrd="1" destOrd="0" presId="urn:microsoft.com/office/officeart/2005/8/layout/hList7"/>
    <dgm:cxn modelId="{7B02B79A-A83A-4708-8CB4-38AA0FEF78A6}" type="presOf" srcId="{68C96A6F-477A-4AF5-9384-6964B92AAC10}" destId="{29701B22-7BCB-4D09-AC16-15DCA200503B}" srcOrd="1" destOrd="0" presId="urn:microsoft.com/office/officeart/2005/8/layout/hList7"/>
    <dgm:cxn modelId="{95A528A4-F578-4FCD-959C-76377CFEA2E5}" srcId="{65E62FFD-0F8A-45BD-8B24-5083AA272544}" destId="{E3E88DE2-5FB5-49DA-A79E-9FC944EFBDF9}" srcOrd="4" destOrd="0" parTransId="{3C6D3432-D2E1-4C9C-B64C-0D1371ABB7F0}" sibTransId="{1EBB4AFE-CB64-4F67-8CAE-BD87569A56A7}"/>
    <dgm:cxn modelId="{8A1D99AF-5119-4D6C-A89E-857EE1762171}" srcId="{65E62FFD-0F8A-45BD-8B24-5083AA272544}" destId="{1B51AAC8-6751-454F-A9C2-8CA9BFE95C91}" srcOrd="0" destOrd="0" parTransId="{D59D1FC4-377B-4D15-A48F-486F7CBB5854}" sibTransId="{2DC7ACB4-37D4-401E-B173-656D728E0F68}"/>
    <dgm:cxn modelId="{2EFF29B7-7BC1-4732-936D-0BCA4B993D5B}" type="presOf" srcId="{2DC7ACB4-37D4-401E-B173-656D728E0F68}" destId="{527152FD-3CAA-4F12-9AD2-D9C3C6F63743}" srcOrd="0" destOrd="0" presId="urn:microsoft.com/office/officeart/2005/8/layout/hList7"/>
    <dgm:cxn modelId="{90C0ADC9-A250-458E-9842-A32D5F25FEF1}" type="presOf" srcId="{19D2CDB3-B02C-4C33-9330-460A625BD356}" destId="{12C314AD-3A01-47C8-AD3D-CF70E6EA2DFE}" srcOrd="0" destOrd="0" presId="urn:microsoft.com/office/officeart/2005/8/layout/hList7"/>
    <dgm:cxn modelId="{B4B2B0D2-4571-4A26-BB93-2B25BD5434FD}" type="presOf" srcId="{6D60243F-6BF4-40B4-98D1-9D02096DE118}" destId="{B57D09DF-D2A0-4C61-911E-0F99C0085633}" srcOrd="0" destOrd="0" presId="urn:microsoft.com/office/officeart/2005/8/layout/hList7"/>
    <dgm:cxn modelId="{1E95F8D2-3B22-4AC7-9547-4B50FD2A25A5}" srcId="{65E62FFD-0F8A-45BD-8B24-5083AA272544}" destId="{10694482-2FEC-4B17-A131-CF2172749561}" srcOrd="3" destOrd="0" parTransId="{B9A24C19-CDC0-41F5-9B60-9C22442A99E2}" sibTransId="{A5CBDD82-A4FB-43D5-A9F8-B901DB4539ED}"/>
    <dgm:cxn modelId="{694ED2EF-662F-405D-9DE9-8479A57F5808}" type="presOf" srcId="{EF7436FD-D8E3-44A5-AB73-12E2EBC40D71}" destId="{851DDB9F-54A7-4730-BD8D-33E087BDAAEF}" srcOrd="0" destOrd="0" presId="urn:microsoft.com/office/officeart/2005/8/layout/hList7"/>
    <dgm:cxn modelId="{E34D92FF-095E-48AC-9D1A-FABB86320410}" type="presOf" srcId="{10694482-2FEC-4B17-A131-CF2172749561}" destId="{9299D9E1-C399-4887-B565-9B2F5DC8B2AD}" srcOrd="1" destOrd="0" presId="urn:microsoft.com/office/officeart/2005/8/layout/hList7"/>
    <dgm:cxn modelId="{D5010081-935B-47D4-8F5A-4B30C7C94350}" type="presParOf" srcId="{2950A33A-54BF-4851-882B-01378E1940AD}" destId="{5BF07690-EEAF-45B8-A483-8E843256244D}" srcOrd="0" destOrd="0" presId="urn:microsoft.com/office/officeart/2005/8/layout/hList7"/>
    <dgm:cxn modelId="{A1C23366-A65D-47DB-BAAE-A6DEA9F69879}" type="presParOf" srcId="{2950A33A-54BF-4851-882B-01378E1940AD}" destId="{0FB64894-15AE-43F7-9E36-67073FDDDF30}" srcOrd="1" destOrd="0" presId="urn:microsoft.com/office/officeart/2005/8/layout/hList7"/>
    <dgm:cxn modelId="{292D2833-6CBD-44BB-B49E-DB2349AFBEB4}" type="presParOf" srcId="{0FB64894-15AE-43F7-9E36-67073FDDDF30}" destId="{60E6A1C0-0198-49EA-8E56-C2FB10A18EEF}" srcOrd="0" destOrd="0" presId="urn:microsoft.com/office/officeart/2005/8/layout/hList7"/>
    <dgm:cxn modelId="{3D7F5192-A819-4A5C-B07B-43F1678B86B3}" type="presParOf" srcId="{60E6A1C0-0198-49EA-8E56-C2FB10A18EEF}" destId="{00760D58-E5E2-4837-ADEC-05641B83A685}" srcOrd="0" destOrd="0" presId="urn:microsoft.com/office/officeart/2005/8/layout/hList7"/>
    <dgm:cxn modelId="{7FFAB768-ECDE-4702-876E-6DB875248C4C}" type="presParOf" srcId="{60E6A1C0-0198-49EA-8E56-C2FB10A18EEF}" destId="{073CCF17-542E-446E-9FC4-65CAC424CE34}" srcOrd="1" destOrd="0" presId="urn:microsoft.com/office/officeart/2005/8/layout/hList7"/>
    <dgm:cxn modelId="{B7B0837C-493C-49FB-A189-06F6CD5917B7}" type="presParOf" srcId="{60E6A1C0-0198-49EA-8E56-C2FB10A18EEF}" destId="{DDB9B0DC-EE86-4A8E-A46F-4374C9DFB8BD}" srcOrd="2" destOrd="0" presId="urn:microsoft.com/office/officeart/2005/8/layout/hList7"/>
    <dgm:cxn modelId="{13C3AFBC-AD9B-4617-BA66-0A1AD9062337}" type="presParOf" srcId="{60E6A1C0-0198-49EA-8E56-C2FB10A18EEF}" destId="{EE52AB2E-7606-4126-83BC-7B354E5D8336}" srcOrd="3" destOrd="0" presId="urn:microsoft.com/office/officeart/2005/8/layout/hList7"/>
    <dgm:cxn modelId="{40D1EA0D-1CCA-4451-9C49-AF86A4E68109}" type="presParOf" srcId="{0FB64894-15AE-43F7-9E36-67073FDDDF30}" destId="{527152FD-3CAA-4F12-9AD2-D9C3C6F63743}" srcOrd="1" destOrd="0" presId="urn:microsoft.com/office/officeart/2005/8/layout/hList7"/>
    <dgm:cxn modelId="{034C6D2A-5779-48F8-875D-9BA1ADF377D2}" type="presParOf" srcId="{0FB64894-15AE-43F7-9E36-67073FDDDF30}" destId="{780FC8DF-ADD7-47CA-9DE2-3777D86B0571}" srcOrd="2" destOrd="0" presId="urn:microsoft.com/office/officeart/2005/8/layout/hList7"/>
    <dgm:cxn modelId="{F935AF77-0429-47AE-A11B-E1DC241918E1}" type="presParOf" srcId="{780FC8DF-ADD7-47CA-9DE2-3777D86B0571}" destId="{851DDB9F-54A7-4730-BD8D-33E087BDAAEF}" srcOrd="0" destOrd="0" presId="urn:microsoft.com/office/officeart/2005/8/layout/hList7"/>
    <dgm:cxn modelId="{CD1E8194-BBAC-4A4D-B94A-38E6543273C8}" type="presParOf" srcId="{780FC8DF-ADD7-47CA-9DE2-3777D86B0571}" destId="{EAD3E656-D7F1-4421-BC88-F163DBDE834F}" srcOrd="1" destOrd="0" presId="urn:microsoft.com/office/officeart/2005/8/layout/hList7"/>
    <dgm:cxn modelId="{94C2A9EB-15E8-432F-837D-EFF26A847179}" type="presParOf" srcId="{780FC8DF-ADD7-47CA-9DE2-3777D86B0571}" destId="{114EF880-6077-485E-8B81-62AFBE5C72EB}" srcOrd="2" destOrd="0" presId="urn:microsoft.com/office/officeart/2005/8/layout/hList7"/>
    <dgm:cxn modelId="{2B6F1BCE-6CC4-4EE1-8133-8909AED0C727}" type="presParOf" srcId="{780FC8DF-ADD7-47CA-9DE2-3777D86B0571}" destId="{40DC96A9-9B75-487E-A91F-1F6BE6B1ABF7}" srcOrd="3" destOrd="0" presId="urn:microsoft.com/office/officeart/2005/8/layout/hList7"/>
    <dgm:cxn modelId="{803D73FB-7542-47ED-A9A2-32106834DA77}" type="presParOf" srcId="{0FB64894-15AE-43F7-9E36-67073FDDDF30}" destId="{B57D09DF-D2A0-4C61-911E-0F99C0085633}" srcOrd="3" destOrd="0" presId="urn:microsoft.com/office/officeart/2005/8/layout/hList7"/>
    <dgm:cxn modelId="{F3A46E8B-CC76-4C44-8F9D-6946FE5814E6}" type="presParOf" srcId="{0FB64894-15AE-43F7-9E36-67073FDDDF30}" destId="{CC389FC8-1B15-45FA-BF12-5B80231CB9E2}" srcOrd="4" destOrd="0" presId="urn:microsoft.com/office/officeart/2005/8/layout/hList7"/>
    <dgm:cxn modelId="{1A9209F2-5025-4B88-937B-2A7CE105DB7D}" type="presParOf" srcId="{CC389FC8-1B15-45FA-BF12-5B80231CB9E2}" destId="{A4A0D673-25A2-49EE-95E2-E28E8907A94B}" srcOrd="0" destOrd="0" presId="urn:microsoft.com/office/officeart/2005/8/layout/hList7"/>
    <dgm:cxn modelId="{78AEE47A-6870-4A8D-A798-74019BD53CE6}" type="presParOf" srcId="{CC389FC8-1B15-45FA-BF12-5B80231CB9E2}" destId="{29701B22-7BCB-4D09-AC16-15DCA200503B}" srcOrd="1" destOrd="0" presId="urn:microsoft.com/office/officeart/2005/8/layout/hList7"/>
    <dgm:cxn modelId="{EB086982-74CA-4089-859C-5A4DFC71B753}" type="presParOf" srcId="{CC389FC8-1B15-45FA-BF12-5B80231CB9E2}" destId="{D3CD77C6-43A2-40CA-B5AA-018197DA666E}" srcOrd="2" destOrd="0" presId="urn:microsoft.com/office/officeart/2005/8/layout/hList7"/>
    <dgm:cxn modelId="{D0DC36A0-C896-44D2-ACD5-F5764C169BB6}" type="presParOf" srcId="{CC389FC8-1B15-45FA-BF12-5B80231CB9E2}" destId="{36C801FB-8224-42B8-9566-B65E226BE7AC}" srcOrd="3" destOrd="0" presId="urn:microsoft.com/office/officeart/2005/8/layout/hList7"/>
    <dgm:cxn modelId="{9DC84FB1-32AD-4554-B16A-2AADC32B498F}" type="presParOf" srcId="{0FB64894-15AE-43F7-9E36-67073FDDDF30}" destId="{12C314AD-3A01-47C8-AD3D-CF70E6EA2DFE}" srcOrd="5" destOrd="0" presId="urn:microsoft.com/office/officeart/2005/8/layout/hList7"/>
    <dgm:cxn modelId="{C143AE7E-8CB2-495C-89C7-76A7749ED5B7}" type="presParOf" srcId="{0FB64894-15AE-43F7-9E36-67073FDDDF30}" destId="{6288FCC9-3407-459A-83C2-A1AA150E16B9}" srcOrd="6" destOrd="0" presId="urn:microsoft.com/office/officeart/2005/8/layout/hList7"/>
    <dgm:cxn modelId="{49D1A887-14E5-4C91-B404-E1DD366D87D7}" type="presParOf" srcId="{6288FCC9-3407-459A-83C2-A1AA150E16B9}" destId="{79FD7F67-3506-44E6-870E-2D25125C9131}" srcOrd="0" destOrd="0" presId="urn:microsoft.com/office/officeart/2005/8/layout/hList7"/>
    <dgm:cxn modelId="{3C51B49E-E139-4FBC-988E-2A934357D7A7}" type="presParOf" srcId="{6288FCC9-3407-459A-83C2-A1AA150E16B9}" destId="{9299D9E1-C399-4887-B565-9B2F5DC8B2AD}" srcOrd="1" destOrd="0" presId="urn:microsoft.com/office/officeart/2005/8/layout/hList7"/>
    <dgm:cxn modelId="{8D6DC710-B1A5-48B9-982F-D1BAD9B9A9A5}" type="presParOf" srcId="{6288FCC9-3407-459A-83C2-A1AA150E16B9}" destId="{C43D43E2-3C71-4AD7-B301-DE66A2522A52}" srcOrd="2" destOrd="0" presId="urn:microsoft.com/office/officeart/2005/8/layout/hList7"/>
    <dgm:cxn modelId="{B6BF62B3-0C6C-409A-A742-ECFA00B48003}" type="presParOf" srcId="{6288FCC9-3407-459A-83C2-A1AA150E16B9}" destId="{269F31EB-2484-4F32-9E93-7ADE8618B5FD}" srcOrd="3" destOrd="0" presId="urn:microsoft.com/office/officeart/2005/8/layout/hList7"/>
    <dgm:cxn modelId="{3D7FE459-ABF7-4219-BCFE-E6DD721C4CA6}" type="presParOf" srcId="{0FB64894-15AE-43F7-9E36-67073FDDDF30}" destId="{2D8C892D-4D2A-49AC-ADB9-025FF1C01C3B}" srcOrd="7" destOrd="0" presId="urn:microsoft.com/office/officeart/2005/8/layout/hList7"/>
    <dgm:cxn modelId="{FFDD8763-EE99-41D0-BB59-5B3CD5CE300B}" type="presParOf" srcId="{0FB64894-15AE-43F7-9E36-67073FDDDF30}" destId="{45EA7405-7D85-4DCC-B295-714FCBB37061}" srcOrd="8" destOrd="0" presId="urn:microsoft.com/office/officeart/2005/8/layout/hList7"/>
    <dgm:cxn modelId="{97384833-DCE3-45C0-9734-2FA9ABF6F8C7}" type="presParOf" srcId="{45EA7405-7D85-4DCC-B295-714FCBB37061}" destId="{33BB52B8-F824-4683-9221-F8178C40BD62}" srcOrd="0" destOrd="0" presId="urn:microsoft.com/office/officeart/2005/8/layout/hList7"/>
    <dgm:cxn modelId="{2D1DC6C4-C056-43DA-BFD8-F978FFE4C686}" type="presParOf" srcId="{45EA7405-7D85-4DCC-B295-714FCBB37061}" destId="{61AD6CBC-0A45-44BF-A826-B8623AE91CB4}" srcOrd="1" destOrd="0" presId="urn:microsoft.com/office/officeart/2005/8/layout/hList7"/>
    <dgm:cxn modelId="{8D19678F-5856-4D6C-8F61-2044B07111B2}" type="presParOf" srcId="{45EA7405-7D85-4DCC-B295-714FCBB37061}" destId="{84689370-9252-4EEC-8518-8311D39D1331}" srcOrd="2" destOrd="0" presId="urn:microsoft.com/office/officeart/2005/8/layout/hList7"/>
    <dgm:cxn modelId="{EECD334A-3D5F-467C-B135-D758E6CB765D}" type="presParOf" srcId="{45EA7405-7D85-4DCC-B295-714FCBB37061}" destId="{205E758F-7FDB-4926-ABE6-EC9BC9BE187E}"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60D58-E5E2-4837-ADEC-05641B83A685}">
      <dsp:nvSpPr>
        <dsp:cNvPr id="0" name=""/>
        <dsp:cNvSpPr/>
      </dsp:nvSpPr>
      <dsp:spPr>
        <a:xfrm>
          <a:off x="1681423" y="287507"/>
          <a:ext cx="1626151" cy="2049825"/>
        </a:xfrm>
        <a:prstGeom prst="roundRect">
          <a:avLst>
            <a:gd name="adj" fmla="val 10000"/>
          </a:avLst>
        </a:prstGeom>
        <a:solidFill>
          <a:srgbClr val="804B83"/>
        </a:soli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ES" sz="1200" u="none"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r>
            <a:rPr lang="es-ES" sz="1200" kern="1200" dirty="0">
              <a:latin typeface="Segoe UI Semibold" panose="020B0702040204020203" pitchFamily="34" charset="0"/>
              <a:cs typeface="Segoe UI Semibold" panose="020B0702040204020203" pitchFamily="34" charset="0"/>
            </a:rPr>
            <a:t>2) Creativity / Creatividad</a:t>
          </a:r>
          <a:endParaRPr lang="es-MX" sz="1200" kern="1200" dirty="0"/>
        </a:p>
      </dsp:txBody>
      <dsp:txXfrm>
        <a:off x="1681423" y="1107438"/>
        <a:ext cx="1626151" cy="819930"/>
      </dsp:txXfrm>
    </dsp:sp>
    <dsp:sp modelId="{EE52AB2E-7606-4126-83BC-7B354E5D8336}">
      <dsp:nvSpPr>
        <dsp:cNvPr id="0" name=""/>
        <dsp:cNvSpPr/>
      </dsp:nvSpPr>
      <dsp:spPr>
        <a:xfrm>
          <a:off x="1918850" y="458161"/>
          <a:ext cx="1161910" cy="1161910"/>
        </a:xfrm>
        <a:prstGeom prst="ellipse">
          <a:avLst/>
        </a:prstGeom>
        <a:blipFill dpi="0" rotWithShape="1">
          <a:blip xmlns:r="http://schemas.openxmlformats.org/officeDocument/2006/relationships" r:embed="rId1" cstate="print">
            <a:lum contrast="3000"/>
            <a:extLst>
              <a:ext uri="{28A0092B-C50C-407E-A947-70E740481C1C}">
                <a14:useLocalDpi xmlns:a14="http://schemas.microsoft.com/office/drawing/2010/main" val="0"/>
              </a:ext>
            </a:extLst>
          </a:blip>
          <a:srcRect/>
          <a:stretch>
            <a:fillRect r="-2184"/>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51DDB9F-54A7-4730-BD8D-33E087BDAAEF}">
      <dsp:nvSpPr>
        <dsp:cNvPr id="0" name=""/>
        <dsp:cNvSpPr/>
      </dsp:nvSpPr>
      <dsp:spPr>
        <a:xfrm>
          <a:off x="6726246" y="284335"/>
          <a:ext cx="1603442" cy="2049825"/>
        </a:xfrm>
        <a:prstGeom prst="roundRect">
          <a:avLst>
            <a:gd name="adj" fmla="val 10000"/>
          </a:avLst>
        </a:prstGeom>
        <a:solidFill>
          <a:srgbClr val="368280"/>
        </a:soli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ES" sz="1200" u="none"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u="none"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r>
            <a:rPr lang="es-ES" sz="1200" kern="1200" dirty="0">
              <a:latin typeface="Segoe UI Semibold" panose="020B0702040204020203" pitchFamily="34" charset="0"/>
              <a:cs typeface="Segoe UI Semibold" panose="020B0702040204020203" pitchFamily="34" charset="0"/>
            </a:rPr>
            <a:t>5) Collaboration / Colaboración</a:t>
          </a:r>
          <a:endParaRPr lang="es-MX" sz="1200" kern="1200" dirty="0"/>
        </a:p>
      </dsp:txBody>
      <dsp:txXfrm>
        <a:off x="6726246" y="1104265"/>
        <a:ext cx="1603442" cy="819930"/>
      </dsp:txXfrm>
    </dsp:sp>
    <dsp:sp modelId="{40DC96A9-9B75-487E-A91F-1F6BE6B1ABF7}">
      <dsp:nvSpPr>
        <dsp:cNvPr id="0" name=""/>
        <dsp:cNvSpPr/>
      </dsp:nvSpPr>
      <dsp:spPr>
        <a:xfrm>
          <a:off x="6950160" y="459160"/>
          <a:ext cx="1161910" cy="116191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6000" b="-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4A0D673-25A2-49EE-95E2-E28E8907A94B}">
      <dsp:nvSpPr>
        <dsp:cNvPr id="0" name=""/>
        <dsp:cNvSpPr/>
      </dsp:nvSpPr>
      <dsp:spPr>
        <a:xfrm>
          <a:off x="0" y="287507"/>
          <a:ext cx="1630643" cy="2049825"/>
        </a:xfrm>
        <a:prstGeom prst="roundRect">
          <a:avLst>
            <a:gd name="adj" fmla="val 10000"/>
          </a:avLst>
        </a:prstGeom>
        <a:gradFill rotWithShape="0">
          <a:gsLst>
            <a:gs pos="0">
              <a:srgbClr val="552D81"/>
            </a:gs>
            <a:gs pos="100000">
              <a:srgbClr val="552D81"/>
            </a:gs>
          </a:gsLst>
          <a:lin ang="5400000" scaled="0"/>
        </a:gra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MX"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MX"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MX"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r>
            <a:rPr lang="es-MX" sz="1200" kern="1200" dirty="0">
              <a:latin typeface="Segoe UI Semibold" panose="020B0702040204020203" pitchFamily="34" charset="0"/>
              <a:cs typeface="Segoe UI Semibold" panose="020B0702040204020203" pitchFamily="34" charset="0"/>
            </a:rPr>
            <a:t>1) Respect / </a:t>
          </a:r>
          <a:r>
            <a:rPr lang="en-GB" sz="1200" kern="1200" dirty="0">
              <a:latin typeface="Segoe UI Semibold" panose="020B0702040204020203" pitchFamily="34" charset="0"/>
              <a:cs typeface="Segoe UI Semibold" panose="020B0702040204020203" pitchFamily="34" charset="0"/>
            </a:rPr>
            <a:t>Respeto</a:t>
          </a:r>
          <a:endParaRPr lang="es-MX" sz="1200" kern="1200" dirty="0"/>
        </a:p>
      </dsp:txBody>
      <dsp:txXfrm>
        <a:off x="0" y="1107438"/>
        <a:ext cx="1630643" cy="819930"/>
      </dsp:txXfrm>
    </dsp:sp>
    <dsp:sp modelId="{36C801FB-8224-42B8-9566-B65E226BE7AC}">
      <dsp:nvSpPr>
        <dsp:cNvPr id="0" name=""/>
        <dsp:cNvSpPr/>
      </dsp:nvSpPr>
      <dsp:spPr>
        <a:xfrm>
          <a:off x="251333" y="469135"/>
          <a:ext cx="1161910" cy="116191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9FD7F67-3506-44E6-870E-2D25125C9131}">
      <dsp:nvSpPr>
        <dsp:cNvPr id="0" name=""/>
        <dsp:cNvSpPr/>
      </dsp:nvSpPr>
      <dsp:spPr>
        <a:xfrm>
          <a:off x="5049739" y="282417"/>
          <a:ext cx="1614879" cy="2049825"/>
        </a:xfrm>
        <a:prstGeom prst="roundRect">
          <a:avLst>
            <a:gd name="adj" fmla="val 10000"/>
          </a:avLst>
        </a:prstGeom>
        <a:gradFill rotWithShape="0">
          <a:gsLst>
            <a:gs pos="0">
              <a:srgbClr val="D78445"/>
            </a:gs>
            <a:gs pos="100000">
              <a:srgbClr val="CB8E13">
                <a:alpha val="88000"/>
              </a:srgbClr>
            </a:gs>
          </a:gsLst>
          <a:lin ang="5400000" scaled="0"/>
        </a:gra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ts val="0"/>
            </a:spcAft>
            <a:buNone/>
          </a:pPr>
          <a:r>
            <a:rPr lang="es-ES" sz="1200" kern="1200" dirty="0">
              <a:latin typeface="Segoe UI Semibold" panose="020B0702040204020203" pitchFamily="34" charset="0"/>
              <a:cs typeface="Segoe UI Semibold" panose="020B0702040204020203" pitchFamily="34" charset="0"/>
            </a:rPr>
            <a:t> </a:t>
          </a:r>
        </a:p>
        <a:p>
          <a:pPr marL="0" lvl="0" indent="0" algn="ctr" defTabSz="533400">
            <a:lnSpc>
              <a:spcPct val="90000"/>
            </a:lnSpc>
            <a:spcBef>
              <a:spcPct val="0"/>
            </a:spcBef>
            <a:spcAft>
              <a:spcPts val="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ts val="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ts val="0"/>
            </a:spcAft>
            <a:buNone/>
          </a:pPr>
          <a:r>
            <a:rPr lang="es-ES" sz="1200" kern="1200" dirty="0">
              <a:latin typeface="Segoe UI Semibold" panose="020B0702040204020203" pitchFamily="34" charset="0"/>
              <a:cs typeface="Segoe UI Semibold" panose="020B0702040204020203" pitchFamily="34" charset="0"/>
            </a:rPr>
            <a:t>4) Cooperation /</a:t>
          </a:r>
        </a:p>
        <a:p>
          <a:pPr marL="0" lvl="0" indent="0" algn="ctr" defTabSz="533400">
            <a:lnSpc>
              <a:spcPct val="90000"/>
            </a:lnSpc>
            <a:spcBef>
              <a:spcPct val="0"/>
            </a:spcBef>
            <a:spcAft>
              <a:spcPts val="0"/>
            </a:spcAft>
            <a:buNone/>
          </a:pPr>
          <a:r>
            <a:rPr lang="es-ES" sz="1200" kern="1200" dirty="0">
              <a:latin typeface="Segoe UI Semibold" panose="020B0702040204020203" pitchFamily="34" charset="0"/>
              <a:cs typeface="Segoe UI Semibold" panose="020B0702040204020203" pitchFamily="34" charset="0"/>
            </a:rPr>
            <a:t>Cooperación </a:t>
          </a:r>
          <a:endParaRPr lang="es-MX" sz="1200" kern="1200" dirty="0"/>
        </a:p>
      </dsp:txBody>
      <dsp:txXfrm>
        <a:off x="5049739" y="1102347"/>
        <a:ext cx="1614879" cy="819930"/>
      </dsp:txXfrm>
    </dsp:sp>
    <dsp:sp modelId="{269F31EB-2484-4F32-9E93-7ADE8618B5FD}">
      <dsp:nvSpPr>
        <dsp:cNvPr id="0" name=""/>
        <dsp:cNvSpPr/>
      </dsp:nvSpPr>
      <dsp:spPr>
        <a:xfrm>
          <a:off x="5287397" y="464598"/>
          <a:ext cx="1161910" cy="116191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3BB52B8-F824-4683-9221-F8178C40BD62}">
      <dsp:nvSpPr>
        <dsp:cNvPr id="0" name=""/>
        <dsp:cNvSpPr/>
      </dsp:nvSpPr>
      <dsp:spPr>
        <a:xfrm>
          <a:off x="3368125" y="292820"/>
          <a:ext cx="1622869" cy="2049825"/>
        </a:xfrm>
        <a:prstGeom prst="roundRect">
          <a:avLst>
            <a:gd name="adj" fmla="val 10000"/>
          </a:avLst>
        </a:prstGeom>
        <a:gradFill rotWithShape="0">
          <a:gsLst>
            <a:gs pos="0">
              <a:srgbClr val="891B55">
                <a:lumMod val="97000"/>
              </a:srgbClr>
            </a:gs>
            <a:gs pos="100000">
              <a:srgbClr val="891B55"/>
            </a:gs>
          </a:gsLst>
          <a:lin ang="5400000" scaled="0"/>
        </a:gradFill>
        <a:ln>
          <a:noFill/>
        </a:ln>
        <a:effectLst>
          <a:outerShdw blurRad="101600" dist="38100" dir="2700000" sx="101000" sy="101000" algn="tl" rotWithShape="0">
            <a:prstClr val="black">
              <a:alpha val="20000"/>
            </a:prst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endParaRPr lang="es-ES" sz="1200" u="none"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ES" sz="1200" kern="1200" dirty="0">
            <a:latin typeface="Segoe UI Semibold" panose="020B0702040204020203" pitchFamily="34" charset="0"/>
            <a:cs typeface="Segoe UI Semibold" panose="020B0702040204020203" pitchFamily="34" charset="0"/>
          </a:endParaRPr>
        </a:p>
        <a:p>
          <a:pPr marL="0" lvl="0" indent="0" algn="ctr" defTabSz="533400">
            <a:lnSpc>
              <a:spcPct val="90000"/>
            </a:lnSpc>
            <a:spcBef>
              <a:spcPct val="0"/>
            </a:spcBef>
            <a:spcAft>
              <a:spcPct val="35000"/>
            </a:spcAft>
            <a:buNone/>
          </a:pPr>
          <a:endParaRPr lang="es-MX" sz="1200" kern="1200" dirty="0">
            <a:solidFill>
              <a:schemeClr val="bg1">
                <a:lumMod val="95000"/>
              </a:schemeClr>
            </a:solidFill>
            <a:latin typeface="Segoe UI Semibold" panose="020B0702040204020203" pitchFamily="34" charset="0"/>
            <a:ea typeface="Calibri" panose="020F0502020204030204" pitchFamily="34" charset="0"/>
            <a:cs typeface="Segoe UI Semibold" panose="020B0702040204020203" pitchFamily="34" charset="0"/>
          </a:endParaRPr>
        </a:p>
        <a:p>
          <a:pPr marL="0" lvl="0" indent="0" algn="ctr" defTabSz="533400">
            <a:lnSpc>
              <a:spcPct val="90000"/>
            </a:lnSpc>
            <a:spcBef>
              <a:spcPct val="0"/>
            </a:spcBef>
            <a:spcAft>
              <a:spcPct val="35000"/>
            </a:spcAft>
            <a:buNone/>
          </a:pPr>
          <a:r>
            <a:rPr lang="es-MX" sz="1200" kern="1200" dirty="0">
              <a:solidFill>
                <a:schemeClr val="bg1">
                  <a:lumMod val="95000"/>
                </a:schemeClr>
              </a:solidFill>
              <a:latin typeface="Segoe UI Semibold" panose="020B0702040204020203" pitchFamily="34" charset="0"/>
              <a:ea typeface="Calibri" panose="020F0502020204030204" pitchFamily="34" charset="0"/>
              <a:cs typeface="Segoe UI Semibold" panose="020B0702040204020203" pitchFamily="34" charset="0"/>
            </a:rPr>
            <a:t>3) Exploration / Exploración </a:t>
          </a:r>
          <a:endParaRPr lang="es-MX" sz="1200" kern="1200" dirty="0">
            <a:latin typeface="Segoe UI Semibold" panose="020B0702040204020203" pitchFamily="34" charset="0"/>
            <a:cs typeface="Segoe UI Semibold" panose="020B0702040204020203" pitchFamily="34" charset="0"/>
          </a:endParaRPr>
        </a:p>
      </dsp:txBody>
      <dsp:txXfrm>
        <a:off x="3368125" y="1112750"/>
        <a:ext cx="1622869" cy="819930"/>
      </dsp:txXfrm>
    </dsp:sp>
    <dsp:sp modelId="{205E758F-7FDB-4926-ABE6-EC9BC9BE187E}">
      <dsp:nvSpPr>
        <dsp:cNvPr id="0" name=""/>
        <dsp:cNvSpPr/>
      </dsp:nvSpPr>
      <dsp:spPr>
        <a:xfrm>
          <a:off x="3592193" y="467202"/>
          <a:ext cx="1161910" cy="1161910"/>
        </a:xfrm>
        <a:prstGeom prst="ellipse">
          <a:avLst/>
        </a:prstGeom>
        <a:blipFill dpi="0" rotWithShape="1">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5BF07690-EEAF-45B8-A483-8E843256244D}">
      <dsp:nvSpPr>
        <dsp:cNvPr id="0" name=""/>
        <dsp:cNvSpPr/>
      </dsp:nvSpPr>
      <dsp:spPr>
        <a:xfrm flipH="1" flipV="1">
          <a:off x="1076860" y="881544"/>
          <a:ext cx="58356" cy="64468"/>
        </a:xfrm>
        <a:prstGeom prst="leftRightArrow">
          <a:avLst/>
        </a:prstGeom>
        <a:gradFill rotWithShape="0">
          <a:gsLst>
            <a:gs pos="0">
              <a:schemeClr val="bg1"/>
            </a:gs>
            <a:gs pos="100000">
              <a:schemeClr val="bg1">
                <a:lumMod val="85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dirty="0"/>
          </a:p>
        </p:txBody>
      </p:sp>
      <p:sp>
        <p:nvSpPr>
          <p:cNvPr id="3" name="Date Placeholder 2"/>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0F6F7DA2-56F1-4C52-8FB6-C297DE8C3BEB}" type="datetimeFigureOut">
              <a:rPr lang="es-MX" smtClean="0"/>
              <a:t>04/02/20</a:t>
            </a:fld>
            <a:endParaRPr lang="es-MX" dirty="0"/>
          </a:p>
        </p:txBody>
      </p:sp>
      <p:sp>
        <p:nvSpPr>
          <p:cNvPr id="4" name="Footer Placeholder 3"/>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dirty="0"/>
          </a:p>
        </p:txBody>
      </p:sp>
      <p:sp>
        <p:nvSpPr>
          <p:cNvPr id="5" name="Slide Number Placeholder 4"/>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42876442-4A76-419A-8002-57B9FDB96FA8}" type="slidenum">
              <a:rPr lang="es-MX" smtClean="0"/>
              <a:t>‹Nº›</a:t>
            </a:fld>
            <a:endParaRPr lang="es-MX" dirty="0"/>
          </a:p>
        </p:txBody>
      </p:sp>
    </p:spTree>
    <p:extLst>
      <p:ext uri="{BB962C8B-B14F-4D97-AF65-F5344CB8AC3E}">
        <p14:creationId xmlns:p14="http://schemas.microsoft.com/office/powerpoint/2010/main" val="29802904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s-MX" dirty="0"/>
          </a:p>
        </p:txBody>
      </p:sp>
      <p:sp>
        <p:nvSpPr>
          <p:cNvPr id="3" name="Marcador de fecha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E46476E0-6053-4C8D-8673-9510D5658841}" type="datetimeFigureOut">
              <a:rPr lang="es-MX" smtClean="0"/>
              <a:t>04/02/20</a:t>
            </a:fld>
            <a:endParaRPr lang="es-MX" dirty="0"/>
          </a:p>
        </p:txBody>
      </p:sp>
      <p:sp>
        <p:nvSpPr>
          <p:cNvPr id="4" name="Marcador de imagen de diapositiva 3"/>
          <p:cNvSpPr>
            <a:spLocks noGrp="1" noRot="1" noChangeAspect="1"/>
          </p:cNvSpPr>
          <p:nvPr>
            <p:ph type="sldImg" idx="2"/>
          </p:nvPr>
        </p:nvSpPr>
        <p:spPr>
          <a:xfrm>
            <a:off x="1223963" y="1154113"/>
            <a:ext cx="4502150" cy="3117850"/>
          </a:xfrm>
          <a:prstGeom prst="rect">
            <a:avLst/>
          </a:prstGeom>
          <a:noFill/>
          <a:ln w="12700">
            <a:solidFill>
              <a:prstClr val="black"/>
            </a:solidFill>
          </a:ln>
        </p:spPr>
        <p:txBody>
          <a:bodyPr vert="horz" lIns="92492" tIns="46246" rIns="92492" bIns="46246" rtlCol="0" anchor="ctr"/>
          <a:lstStyle/>
          <a:p>
            <a:endParaRPr lang="es-MX" dirty="0"/>
          </a:p>
        </p:txBody>
      </p:sp>
      <p:sp>
        <p:nvSpPr>
          <p:cNvPr id="5" name="Marcador de notas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588F1ED1-2515-4E42-9437-EE8BA76D9EB1}" type="slidenum">
              <a:rPr lang="es-MX" smtClean="0"/>
              <a:t>‹Nº›</a:t>
            </a:fld>
            <a:endParaRPr lang="es-MX" dirty="0"/>
          </a:p>
        </p:txBody>
      </p:sp>
    </p:spTree>
    <p:extLst>
      <p:ext uri="{BB962C8B-B14F-4D97-AF65-F5344CB8AC3E}">
        <p14:creationId xmlns:p14="http://schemas.microsoft.com/office/powerpoint/2010/main" val="38599423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88F1ED1-2515-4E42-9437-EE8BA76D9EB1}" type="slidenum">
              <a:rPr lang="es-MX" smtClean="0"/>
              <a:t>2</a:t>
            </a:fld>
            <a:endParaRPr lang="es-MX" dirty="0"/>
          </a:p>
        </p:txBody>
      </p:sp>
    </p:spTree>
    <p:extLst>
      <p:ext uri="{BB962C8B-B14F-4D97-AF65-F5344CB8AC3E}">
        <p14:creationId xmlns:p14="http://schemas.microsoft.com/office/powerpoint/2010/main" val="375813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88F1ED1-2515-4E42-9437-EE8BA76D9EB1}" type="slidenum">
              <a:rPr lang="es-MX" smtClean="0"/>
              <a:t>3</a:t>
            </a:fld>
            <a:endParaRPr lang="es-MX" dirty="0"/>
          </a:p>
        </p:txBody>
      </p:sp>
    </p:spTree>
    <p:extLst>
      <p:ext uri="{BB962C8B-B14F-4D97-AF65-F5344CB8AC3E}">
        <p14:creationId xmlns:p14="http://schemas.microsoft.com/office/powerpoint/2010/main" val="316921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238250" y="1122363"/>
            <a:ext cx="7429500" cy="2387600"/>
          </a:xfrm>
          <a:prstGeom prst="rect">
            <a:avLst/>
          </a:prstGeo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238250" y="3602038"/>
            <a:ext cx="74295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44716563-58ED-4D9E-93E0-C9855333254C}" type="datetime1">
              <a:rPr lang="es-MX" smtClean="0"/>
              <a:t>04/02/20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4725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1825625"/>
            <a:ext cx="8543925"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B2CD46A6-B9C9-4A9E-B743-1EC3777CB901}" type="datetime1">
              <a:rPr lang="es-MX" smtClean="0"/>
              <a:t>04/02/20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73122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089775" y="365125"/>
            <a:ext cx="2135188" cy="5811838"/>
          </a:xfrm>
          <a:prstGeom prst="rect">
            <a:avLst/>
          </a:prstGeo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681038" y="365125"/>
            <a:ext cx="6256337"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920779FC-CB82-4853-857C-FE46DEEA684C}" type="datetime1">
              <a:rPr lang="es-MX" smtClean="0"/>
              <a:t>04/02/20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6660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7"/>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2"/>
            <a:ext cx="2228850" cy="365125"/>
          </a:xfrm>
          <a:prstGeom prst="rect">
            <a:avLst/>
          </a:prstGeom>
        </p:spPr>
        <p:txBody>
          <a:bodyPr/>
          <a:lstStyle/>
          <a:p>
            <a:fld id="{74AEE8E8-A1BD-4EBD-9A2D-2136D009F632}" type="datetime1">
              <a:rPr lang="es-MX" smtClean="0"/>
              <a:t>04/02/20</a:t>
            </a:fld>
            <a:endParaRPr lang="es-MX" dirty="0"/>
          </a:p>
        </p:txBody>
      </p:sp>
      <p:sp>
        <p:nvSpPr>
          <p:cNvPr id="4" name="Marcador de pie de página 3"/>
          <p:cNvSpPr>
            <a:spLocks noGrp="1"/>
          </p:cNvSpPr>
          <p:nvPr>
            <p:ph type="ftr" sz="quarter" idx="11"/>
          </p:nvPr>
        </p:nvSpPr>
        <p:spPr>
          <a:xfrm>
            <a:off x="3281363" y="6356352"/>
            <a:ext cx="3343275" cy="365125"/>
          </a:xfrm>
          <a:prstGeom prst="rect">
            <a:avLst/>
          </a:prstGeom>
        </p:spPr>
        <p:txBody>
          <a:bodyPr/>
          <a:lstStyle/>
          <a:p>
            <a:endParaRPr lang="es-MX" dirty="0"/>
          </a:p>
        </p:txBody>
      </p:sp>
      <p:sp>
        <p:nvSpPr>
          <p:cNvPr id="5" name="Marcador de número de diapositiva 4"/>
          <p:cNvSpPr>
            <a:spLocks noGrp="1"/>
          </p:cNvSpPr>
          <p:nvPr>
            <p:ph type="sldNum" sz="quarter" idx="12"/>
          </p:nvPr>
        </p:nvSpPr>
        <p:spPr>
          <a:xfrm>
            <a:off x="7693478" y="6546397"/>
            <a:ext cx="2228850" cy="365125"/>
          </a:xfrm>
          <a:prstGeom prst="rect">
            <a:avLst/>
          </a:prstGeom>
        </p:spPr>
        <p:txBody>
          <a:bodyPr/>
          <a:lstStyle/>
          <a:p>
            <a:fld id="{6EB2F1E3-2E4F-4A85-A533-34F5DFE16198}" type="slidenum">
              <a:rPr lang="es-MX" smtClean="0"/>
              <a:t>‹Nº›</a:t>
            </a:fld>
            <a:endParaRPr lang="es-MX" dirty="0"/>
          </a:p>
        </p:txBody>
      </p:sp>
    </p:spTree>
    <p:extLst>
      <p:ext uri="{BB962C8B-B14F-4D97-AF65-F5344CB8AC3E}">
        <p14:creationId xmlns:p14="http://schemas.microsoft.com/office/powerpoint/2010/main" val="324939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idx="1"/>
          </p:nvPr>
        </p:nvSpPr>
        <p:spPr>
          <a:xfrm>
            <a:off x="681038" y="1825625"/>
            <a:ext cx="8543925"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D6838EA4-9AE4-4ED1-94A8-0617C4FCE9D1}" type="datetime1">
              <a:rPr lang="es-MX" smtClean="0"/>
              <a:t>04/02/20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9239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76275" y="1709738"/>
            <a:ext cx="8543925" cy="2852737"/>
          </a:xfrm>
          <a:prstGeom prst="rect">
            <a:avLst/>
          </a:prstGeo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676275" y="4589463"/>
            <a:ext cx="8543925"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681038" y="6356350"/>
            <a:ext cx="2228850" cy="365125"/>
          </a:xfrm>
          <a:prstGeom prst="rect">
            <a:avLst/>
          </a:prstGeom>
        </p:spPr>
        <p:txBody>
          <a:bodyPr/>
          <a:lstStyle/>
          <a:p>
            <a:fld id="{179393A5-247D-4980-8C89-3E75EF82AF91}" type="datetime1">
              <a:rPr lang="es-MX" smtClean="0"/>
              <a:t>04/02/20</a:t>
            </a:fld>
            <a:endParaRPr lang="es-MX" dirty="0"/>
          </a:p>
        </p:txBody>
      </p:sp>
      <p:sp>
        <p:nvSpPr>
          <p:cNvPr id="5" name="Marcador de pie de página 4"/>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6" name="Marcador de número de diapositiva 5"/>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41623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681038" y="1825625"/>
            <a:ext cx="4195762"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5029200" y="1825625"/>
            <a:ext cx="4195763"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44E3C0AA-0934-41E0-9EAB-58B05965F527}" type="datetime1">
              <a:rPr lang="es-MX" smtClean="0"/>
              <a:t>04/02/20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189677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82625" y="365125"/>
            <a:ext cx="8543925" cy="1325563"/>
          </a:xfrm>
          <a:prstGeom prst="rect">
            <a:avLst/>
          </a:prstGeo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682625" y="1681163"/>
            <a:ext cx="419100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82625" y="2505075"/>
            <a:ext cx="4191000"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5014913" y="1681163"/>
            <a:ext cx="42116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5014913" y="2505075"/>
            <a:ext cx="421163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a:xfrm>
            <a:off x="681038" y="6356350"/>
            <a:ext cx="2228850" cy="365125"/>
          </a:xfrm>
          <a:prstGeom prst="rect">
            <a:avLst/>
          </a:prstGeom>
        </p:spPr>
        <p:txBody>
          <a:bodyPr/>
          <a:lstStyle/>
          <a:p>
            <a:fld id="{D57B0D13-203C-4490-88DA-DA22C35DB226}" type="datetime1">
              <a:rPr lang="es-MX" smtClean="0"/>
              <a:t>04/02/20</a:t>
            </a:fld>
            <a:endParaRPr lang="es-MX" dirty="0"/>
          </a:p>
        </p:txBody>
      </p:sp>
      <p:sp>
        <p:nvSpPr>
          <p:cNvPr id="8" name="Marcador de pie de página 7"/>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9" name="Marcador de número de diapositiva 8"/>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179579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1038" y="365125"/>
            <a:ext cx="8543925" cy="1325563"/>
          </a:xfrm>
          <a:prstGeom prst="rect">
            <a:avLst/>
          </a:prstGeom>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a:xfrm>
            <a:off x="681038" y="6356350"/>
            <a:ext cx="2228850" cy="365125"/>
          </a:xfrm>
          <a:prstGeom prst="rect">
            <a:avLst/>
          </a:prstGeom>
        </p:spPr>
        <p:txBody>
          <a:bodyPr/>
          <a:lstStyle/>
          <a:p>
            <a:fld id="{E7B2DAE1-E753-43D6-ADF1-E67768A97242}" type="datetime1">
              <a:rPr lang="es-MX" smtClean="0"/>
              <a:t>04/02/20</a:t>
            </a:fld>
            <a:endParaRPr lang="es-MX" dirty="0"/>
          </a:p>
        </p:txBody>
      </p:sp>
      <p:sp>
        <p:nvSpPr>
          <p:cNvPr id="4" name="Marcador de pie de página 3"/>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5" name="Marcador de número de diapositiva 4"/>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36101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81038" y="6356350"/>
            <a:ext cx="2228850" cy="365125"/>
          </a:xfrm>
          <a:prstGeom prst="rect">
            <a:avLst/>
          </a:prstGeom>
        </p:spPr>
        <p:txBody>
          <a:bodyPr/>
          <a:lstStyle/>
          <a:p>
            <a:fld id="{BCF61479-0318-481B-BF53-3A627D6577BE}" type="datetime1">
              <a:rPr lang="es-MX" smtClean="0"/>
              <a:t>04/02/20</a:t>
            </a:fld>
            <a:endParaRPr lang="es-MX" dirty="0"/>
          </a:p>
        </p:txBody>
      </p:sp>
      <p:sp>
        <p:nvSpPr>
          <p:cNvPr id="3" name="Marcador de pie de página 2"/>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4" name="Marcador de número de diapositiva 3"/>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37981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4211638" y="987425"/>
            <a:ext cx="501491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F393BBFD-C7DD-4B0E-8AF7-1F68BBA97419}" type="datetime1">
              <a:rPr lang="es-MX" smtClean="0"/>
              <a:t>04/02/20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57954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2625" y="457200"/>
            <a:ext cx="3194050" cy="1600200"/>
          </a:xfrm>
          <a:prstGeom prst="rect">
            <a:avLst/>
          </a:prstGeo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4211638" y="987425"/>
            <a:ext cx="5014912"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Marcador de texto 3"/>
          <p:cNvSpPr>
            <a:spLocks noGrp="1"/>
          </p:cNvSpPr>
          <p:nvPr>
            <p:ph type="body" sz="half" idx="2"/>
          </p:nvPr>
        </p:nvSpPr>
        <p:spPr>
          <a:xfrm>
            <a:off x="682625" y="2057400"/>
            <a:ext cx="3194050"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681038" y="6356350"/>
            <a:ext cx="2228850" cy="365125"/>
          </a:xfrm>
          <a:prstGeom prst="rect">
            <a:avLst/>
          </a:prstGeom>
        </p:spPr>
        <p:txBody>
          <a:bodyPr/>
          <a:lstStyle/>
          <a:p>
            <a:fld id="{2FEC8F20-F627-4DB3-AF3B-76142AA40D32}" type="datetime1">
              <a:rPr lang="es-MX" smtClean="0"/>
              <a:t>04/02/20</a:t>
            </a:fld>
            <a:endParaRPr lang="es-MX" dirty="0"/>
          </a:p>
        </p:txBody>
      </p:sp>
      <p:sp>
        <p:nvSpPr>
          <p:cNvPr id="6" name="Marcador de pie de página 5"/>
          <p:cNvSpPr>
            <a:spLocks noGrp="1"/>
          </p:cNvSpPr>
          <p:nvPr>
            <p:ph type="ftr" sz="quarter" idx="11"/>
          </p:nvPr>
        </p:nvSpPr>
        <p:spPr>
          <a:xfrm>
            <a:off x="3281363" y="6356350"/>
            <a:ext cx="3343275" cy="365125"/>
          </a:xfrm>
          <a:prstGeom prst="rect">
            <a:avLst/>
          </a:prstGeom>
        </p:spPr>
        <p:txBody>
          <a:bodyPr/>
          <a:lstStyle/>
          <a:p>
            <a:endParaRPr lang="es-MX" dirty="0"/>
          </a:p>
        </p:txBody>
      </p:sp>
      <p:sp>
        <p:nvSpPr>
          <p:cNvPr id="7" name="Marcador de número de diapositiva 6"/>
          <p:cNvSpPr>
            <a:spLocks noGrp="1"/>
          </p:cNvSpPr>
          <p:nvPr>
            <p:ph type="sldNum" sz="quarter" idx="12"/>
          </p:nvPr>
        </p:nvSpPr>
        <p:spPr/>
        <p:txBody>
          <a:bodyPr/>
          <a:lstStyle/>
          <a:p>
            <a:fld id="{011ECC89-A361-450D-8E9D-F76C998531EB}" type="slidenum">
              <a:rPr lang="es-MX" smtClean="0"/>
              <a:t>‹Nº›</a:t>
            </a:fld>
            <a:endParaRPr lang="es-MX" dirty="0"/>
          </a:p>
        </p:txBody>
      </p:sp>
    </p:spTree>
    <p:extLst>
      <p:ext uri="{BB962C8B-B14F-4D97-AF65-F5344CB8AC3E}">
        <p14:creationId xmlns:p14="http://schemas.microsoft.com/office/powerpoint/2010/main" val="6247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7673844" y="653923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1ECC89-A361-450D-8E9D-F76C998531EB}" type="slidenum">
              <a:rPr lang="es-MX" smtClean="0"/>
              <a:t>‹Nº›</a:t>
            </a:fld>
            <a:endParaRPr lang="es-MX" dirty="0"/>
          </a:p>
        </p:txBody>
      </p:sp>
    </p:spTree>
    <p:extLst>
      <p:ext uri="{BB962C8B-B14F-4D97-AF65-F5344CB8AC3E}">
        <p14:creationId xmlns:p14="http://schemas.microsoft.com/office/powerpoint/2010/main" val="291557643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hdphoto" Target="../media/hdphoto4.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www.coe.int/en/web/portfolio/the-language-passport"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0.jpeg"/><Relationship Id="rId5" Type="http://schemas.microsoft.com/office/2007/relationships/hdphoto" Target="../media/hdphoto8.wdp"/><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8.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europass.cedefop.europa.eu/sites/default/files/cefr-en.pdf"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cvc.cervantes.es/ensenanza/biblioteca_ele/marco/cap_03_02.htm"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wdp"/><Relationship Id="rId7" Type="http://schemas.openxmlformats.org/officeDocument/2006/relationships/image" Target="../media/image34.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8.png"/><Relationship Id="rId9" Type="http://schemas.openxmlformats.org/officeDocument/2006/relationships/image" Target="../media/image36.jpeg"/></Relationships>
</file>

<file path=ppt/slides/_rels/slide17.xml.rels><?xml version="1.0" encoding="UTF-8" standalone="yes"?>
<Relationships xmlns="http://schemas.openxmlformats.org/package/2006/relationships"><Relationship Id="rId8" Type="http://schemas.openxmlformats.org/officeDocument/2006/relationships/hyperlink" Target="https://www.coe.int/en/web/portfolio/the-language-biography" TargetMode="External"/><Relationship Id="rId3" Type="http://schemas.microsoft.com/office/2007/relationships/hdphoto" Target="../media/hdphoto1.wdp"/><Relationship Id="rId7" Type="http://schemas.microsoft.com/office/2007/relationships/hdphoto" Target="../media/hdphoto9.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8.wdp"/><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8.jpeg"/><Relationship Id="rId5" Type="http://schemas.microsoft.com/office/2007/relationships/hdphoto" Target="../media/hdphoto8.wdp"/><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jpeg"/><Relationship Id="rId5" Type="http://schemas.microsoft.com/office/2007/relationships/hdphoto" Target="../media/hdphoto8.wdp"/><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2.wdp"/><Relationship Id="rId3" Type="http://schemas.microsoft.com/office/2007/relationships/hdphoto" Target="../media/hdphoto1.wdp"/><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image" Target="../media/image7.png"/><Relationship Id="rId16"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3.png"/><Relationship Id="rId5" Type="http://schemas.microsoft.com/office/2007/relationships/hdphoto" Target="../media/hdphoto8.wdp"/><Relationship Id="rId15" Type="http://schemas.openxmlformats.org/officeDocument/2006/relationships/image" Target="../media/image46.png"/><Relationship Id="rId10" Type="http://schemas.microsoft.com/office/2007/relationships/hdphoto" Target="../media/hdphoto11.wdp"/><Relationship Id="rId4" Type="http://schemas.openxmlformats.org/officeDocument/2006/relationships/image" Target="../media/image15.png"/><Relationship Id="rId9" Type="http://schemas.openxmlformats.org/officeDocument/2006/relationships/image" Target="../media/image42.png"/><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2.wdp"/><Relationship Id="rId3" Type="http://schemas.microsoft.com/office/2007/relationships/hdphoto" Target="../media/hdphoto1.wdp"/><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image" Target="../media/image7.png"/><Relationship Id="rId16"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3.png"/><Relationship Id="rId5" Type="http://schemas.microsoft.com/office/2007/relationships/hdphoto" Target="../media/hdphoto8.wdp"/><Relationship Id="rId15" Type="http://schemas.openxmlformats.org/officeDocument/2006/relationships/image" Target="../media/image46.png"/><Relationship Id="rId10" Type="http://schemas.microsoft.com/office/2007/relationships/hdphoto" Target="../media/hdphoto11.wdp"/><Relationship Id="rId4" Type="http://schemas.openxmlformats.org/officeDocument/2006/relationships/image" Target="../media/image15.png"/><Relationship Id="rId9" Type="http://schemas.openxmlformats.org/officeDocument/2006/relationships/image" Target="../media/image42.png"/><Relationship Id="rId1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8.wdp"/><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4.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hdphoto" Target="../media/hdphoto8.wdp"/><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8.wdp"/><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5.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hdphoto" Target="../media/hdphoto8.wdp"/><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6.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2.png"/><Relationship Id="rId5" Type="http://schemas.microsoft.com/office/2007/relationships/hdphoto" Target="../media/hdphoto8.wdp"/><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7.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8.wdp"/><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8.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4.png"/><Relationship Id="rId5" Type="http://schemas.microsoft.com/office/2007/relationships/hdphoto" Target="../media/hdphoto8.wdp"/><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9.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5.png"/><Relationship Id="rId5" Type="http://schemas.microsoft.com/office/2007/relationships/hdphoto" Target="../media/hdphoto8.wdp"/><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microsoft.com/office/2007/relationships/hdphoto" Target="../media/hdphoto1.wdp"/><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8.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8" Type="http://schemas.openxmlformats.org/officeDocument/2006/relationships/image" Target="../media/image59.jpeg"/><Relationship Id="rId3" Type="http://schemas.microsoft.com/office/2007/relationships/hdphoto" Target="../media/hdphoto1.wdp"/><Relationship Id="rId7" Type="http://schemas.openxmlformats.org/officeDocument/2006/relationships/image" Target="../media/image58.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8.png"/><Relationship Id="rId9"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1.jpeg"/><Relationship Id="rId5" Type="http://schemas.microsoft.com/office/2007/relationships/hdphoto" Target="../media/hdphoto8.wdp"/><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drive.google.com/file/d/1HLKbEQAX88bjcYPT9XVUEnfqe6G0npwG/view?usp=sharing" TargetMode="External"/><Relationship Id="rId5" Type="http://schemas.microsoft.com/office/2007/relationships/hdphoto" Target="../media/hdphoto8.wdp"/><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18" Type="http://schemas.openxmlformats.org/officeDocument/2006/relationships/image" Target="../media/image71.png"/><Relationship Id="rId3" Type="http://schemas.microsoft.com/office/2007/relationships/hdphoto" Target="../media/hdphoto1.wdp"/><Relationship Id="rId7" Type="http://schemas.microsoft.com/office/2007/relationships/hdphoto" Target="../media/hdphoto20.wdp"/><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image" Target="../media/image7.png"/><Relationship Id="rId16" Type="http://schemas.microsoft.com/office/2007/relationships/hdphoto" Target="../media/hdphoto23.wdp"/><Relationship Id="rId1" Type="http://schemas.openxmlformats.org/officeDocument/2006/relationships/slideLayout" Target="../slideLayouts/slideLayout2.xml"/><Relationship Id="rId6" Type="http://schemas.openxmlformats.org/officeDocument/2006/relationships/image" Target="../media/image63.png"/><Relationship Id="rId11" Type="http://schemas.microsoft.com/office/2007/relationships/hdphoto" Target="../media/hdphoto22.wdp"/><Relationship Id="rId5" Type="http://schemas.microsoft.com/office/2007/relationships/hdphoto" Target="../media/hdphoto8.wdp"/><Relationship Id="rId15" Type="http://schemas.openxmlformats.org/officeDocument/2006/relationships/image" Target="../media/image69.png"/><Relationship Id="rId10" Type="http://schemas.openxmlformats.org/officeDocument/2006/relationships/image" Target="../media/image65.png"/><Relationship Id="rId4" Type="http://schemas.openxmlformats.org/officeDocument/2006/relationships/image" Target="../media/image15.png"/><Relationship Id="rId9" Type="http://schemas.microsoft.com/office/2007/relationships/hdphoto" Target="../media/hdphoto21.wdp"/><Relationship Id="rId14" Type="http://schemas.openxmlformats.org/officeDocument/2006/relationships/image" Target="../media/image68.pn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18" Type="http://schemas.openxmlformats.org/officeDocument/2006/relationships/image" Target="../media/image71.png"/><Relationship Id="rId3" Type="http://schemas.microsoft.com/office/2007/relationships/hdphoto" Target="../media/hdphoto1.wdp"/><Relationship Id="rId7" Type="http://schemas.microsoft.com/office/2007/relationships/hdphoto" Target="../media/hdphoto20.wdp"/><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image" Target="../media/image7.png"/><Relationship Id="rId16" Type="http://schemas.microsoft.com/office/2007/relationships/hdphoto" Target="../media/hdphoto23.wdp"/><Relationship Id="rId1" Type="http://schemas.openxmlformats.org/officeDocument/2006/relationships/slideLayout" Target="../slideLayouts/slideLayout2.xml"/><Relationship Id="rId6" Type="http://schemas.openxmlformats.org/officeDocument/2006/relationships/image" Target="../media/image63.png"/><Relationship Id="rId11" Type="http://schemas.microsoft.com/office/2007/relationships/hdphoto" Target="../media/hdphoto22.wdp"/><Relationship Id="rId5" Type="http://schemas.microsoft.com/office/2007/relationships/hdphoto" Target="../media/hdphoto8.wdp"/><Relationship Id="rId15" Type="http://schemas.openxmlformats.org/officeDocument/2006/relationships/image" Target="../media/image69.png"/><Relationship Id="rId10" Type="http://schemas.openxmlformats.org/officeDocument/2006/relationships/image" Target="../media/image65.png"/><Relationship Id="rId4" Type="http://schemas.openxmlformats.org/officeDocument/2006/relationships/image" Target="../media/image15.png"/><Relationship Id="rId9" Type="http://schemas.microsoft.com/office/2007/relationships/hdphoto" Target="../media/hdphoto21.wdp"/><Relationship Id="rId1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0.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2.png"/><Relationship Id="rId5" Type="http://schemas.microsoft.com/office/2007/relationships/hdphoto" Target="../media/hdphoto8.wdp"/><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8" Type="http://schemas.openxmlformats.org/officeDocument/2006/relationships/image" Target="../media/image74.png"/><Relationship Id="rId3" Type="http://schemas.microsoft.com/office/2007/relationships/hdphoto" Target="../media/hdphoto1.wdp"/><Relationship Id="rId7" Type="http://schemas.microsoft.com/office/2007/relationships/hdphoto" Target="../media/hdphoto24.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3.png"/><Relationship Id="rId5" Type="http://schemas.microsoft.com/office/2007/relationships/hdphoto" Target="../media/hdphoto8.wdp"/><Relationship Id="rId4" Type="http://schemas.openxmlformats.org/officeDocument/2006/relationships/image" Target="../media/image15.png"/><Relationship Id="rId9" Type="http://schemas.microsoft.com/office/2007/relationships/hdphoto" Target="../media/hdphoto22.wdp"/></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1.wdp"/><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5.pn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microsoft.com/office/2007/relationships/hdphoto" Target="../media/hdphoto25.wdp"/><Relationship Id="rId3" Type="http://schemas.microsoft.com/office/2007/relationships/hdphoto" Target="../media/hdphoto1.wdp"/><Relationship Id="rId7" Type="http://schemas.openxmlformats.org/officeDocument/2006/relationships/image" Target="../media/image7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78.png"/><Relationship Id="rId5" Type="http://schemas.microsoft.com/office/2007/relationships/hdphoto" Target="../media/hdphoto8.wdp"/><Relationship Id="rId10" Type="http://schemas.microsoft.com/office/2007/relationships/hdphoto" Target="../media/hdphoto26.wdp"/><Relationship Id="rId4" Type="http://schemas.openxmlformats.org/officeDocument/2006/relationships/image" Target="../media/image15.png"/><Relationship Id="rId9"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9.png"/><Relationship Id="rId5" Type="http://schemas.microsoft.com/office/2007/relationships/hdphoto" Target="../media/hdphoto8.wdp"/><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0.png"/><Relationship Id="rId5" Type="http://schemas.microsoft.com/office/2007/relationships/hdphoto" Target="../media/hdphoto8.wdp"/><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ecml.at/Thematicareas/EvaluationandAssessment/EuropeanLanguagePortfolio/tabid/4179/Default.aspx" TargetMode="Externa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1.png"/><Relationship Id="rId5" Type="http://schemas.microsoft.com/office/2007/relationships/hdphoto" Target="../media/hdphoto8.wdp"/><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2.png"/><Relationship Id="rId5" Type="http://schemas.microsoft.com/office/2007/relationships/hdphoto" Target="../media/hdphoto8.wdp"/><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3.png"/><Relationship Id="rId5" Type="http://schemas.microsoft.com/office/2007/relationships/hdphoto" Target="../media/hdphoto8.wdp"/><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rm.coe.int/16804586ba" TargetMode="External"/><Relationship Id="rId5" Type="http://schemas.openxmlformats.org/officeDocument/2006/relationships/image" Target="../media/image22.jpe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8" Type="http://schemas.openxmlformats.org/officeDocument/2006/relationships/image" Target="../media/image87.jpeg"/><Relationship Id="rId3" Type="http://schemas.microsoft.com/office/2007/relationships/hdphoto" Target="../media/hdphoto1.wdp"/><Relationship Id="rId7" Type="http://schemas.openxmlformats.org/officeDocument/2006/relationships/image" Target="../media/image86.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png"/><Relationship Id="rId9"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microsoft.com/office/2007/relationships/hdphoto" Target="../media/hdphoto1.wdp"/><Relationship Id="rId7"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8.png"/><Relationship Id="rId9"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23"/>
          <p:cNvSpPr/>
          <p:nvPr/>
        </p:nvSpPr>
        <p:spPr>
          <a:xfrm>
            <a:off x="-55"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grpSp>
        <p:nvGrpSpPr>
          <p:cNvPr id="8" name="Group 1"/>
          <p:cNvGrpSpPr/>
          <p:nvPr/>
        </p:nvGrpSpPr>
        <p:grpSpPr>
          <a:xfrm>
            <a:off x="44029" y="48989"/>
            <a:ext cx="3991509" cy="5027938"/>
            <a:chOff x="43787" y="46844"/>
            <a:chExt cx="3348986" cy="4218577"/>
          </a:xfrm>
        </p:grpSpPr>
        <p:sp>
          <p:nvSpPr>
            <p:cNvPr id="10" name="Rectangle 5"/>
            <p:cNvSpPr/>
            <p:nvPr/>
          </p:nvSpPr>
          <p:spPr>
            <a:xfrm>
              <a:off x="43787" y="46844"/>
              <a:ext cx="3272987" cy="3768790"/>
            </a:xfrm>
            <a:prstGeom prst="rect">
              <a:avLst/>
            </a:prstGeom>
            <a:gradFill flip="none" rotWithShape="1">
              <a:gsLst>
                <a:gs pos="0">
                  <a:srgbClr val="373149"/>
                </a:gs>
                <a:gs pos="100000">
                  <a:srgbClr val="272335">
                    <a:alpha val="9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1" name="TextBox 97"/>
            <p:cNvSpPr txBox="1"/>
            <p:nvPr/>
          </p:nvSpPr>
          <p:spPr>
            <a:xfrm>
              <a:off x="88240" y="1657267"/>
              <a:ext cx="3304533" cy="2608154"/>
            </a:xfrm>
            <a:prstGeom prst="rect">
              <a:avLst/>
            </a:prstGeom>
            <a:noFill/>
          </p:spPr>
          <p:txBody>
            <a:bodyPr wrap="square" rtlCol="0">
              <a:spAutoFit/>
            </a:bodyPr>
            <a:lstStyle/>
            <a:p>
              <a:r>
                <a:rPr lang="es-MX" sz="4200" dirty="0">
                  <a:solidFill>
                    <a:schemeClr val="bg1"/>
                  </a:solidFill>
                  <a:latin typeface="Segoe UI Semibold" panose="020B0702040204020203" pitchFamily="34" charset="0"/>
                  <a:cs typeface="Segoe UI Semibold" panose="020B0702040204020203" pitchFamily="34" charset="0"/>
                </a:rPr>
                <a:t>My Digital Language </a:t>
              </a:r>
            </a:p>
            <a:p>
              <a:r>
                <a:rPr lang="es-MX" sz="4200" dirty="0">
                  <a:solidFill>
                    <a:schemeClr val="bg1"/>
                  </a:solidFill>
                  <a:latin typeface="Segoe UI Semibold" panose="020B0702040204020203" pitchFamily="34" charset="0"/>
                  <a:cs typeface="Segoe UI Semibold" panose="020B0702040204020203" pitchFamily="34" charset="0"/>
                </a:rPr>
                <a:t>Portfolio IV</a:t>
              </a:r>
            </a:p>
            <a:p>
              <a:r>
                <a:rPr lang="es-MX" sz="3400" dirty="0">
                  <a:solidFill>
                    <a:srgbClr val="A469A7"/>
                  </a:solidFill>
                  <a:latin typeface="Segoe UI" panose="020B0502040204020203" pitchFamily="34" charset="0"/>
                  <a:cs typeface="Segoe UI" panose="020B0502040204020203" pitchFamily="34" charset="0"/>
                </a:rPr>
                <a:t>Centro de Idiomas</a:t>
              </a:r>
            </a:p>
            <a:p>
              <a:endParaRPr lang="es-MX" sz="3600" dirty="0">
                <a:solidFill>
                  <a:schemeClr val="bg2">
                    <a:lumMod val="25000"/>
                  </a:schemeClr>
                </a:solidFill>
              </a:endParaRPr>
            </a:p>
          </p:txBody>
        </p:sp>
      </p:grpSp>
      <p:sp>
        <p:nvSpPr>
          <p:cNvPr id="25" name="Rectangle 5"/>
          <p:cNvSpPr/>
          <p:nvPr/>
        </p:nvSpPr>
        <p:spPr>
          <a:xfrm>
            <a:off x="7885265" y="2325838"/>
            <a:ext cx="1962721" cy="2215005"/>
          </a:xfrm>
          <a:prstGeom prst="rect">
            <a:avLst/>
          </a:prstGeom>
          <a:solidFill>
            <a:srgbClr val="368280">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6" name="Rectangle 5"/>
          <p:cNvSpPr/>
          <p:nvPr/>
        </p:nvSpPr>
        <p:spPr>
          <a:xfrm>
            <a:off x="41169" y="4580400"/>
            <a:ext cx="1925500" cy="2221306"/>
          </a:xfrm>
          <a:prstGeom prst="rect">
            <a:avLst/>
          </a:prstGeom>
          <a:solidFill>
            <a:srgbClr val="804B83">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7" name="Rectangle 5"/>
          <p:cNvSpPr/>
          <p:nvPr/>
        </p:nvSpPr>
        <p:spPr>
          <a:xfrm>
            <a:off x="5932562" y="48203"/>
            <a:ext cx="1910886" cy="2232000"/>
          </a:xfrm>
          <a:prstGeom prst="rect">
            <a:avLst/>
          </a:prstGeom>
          <a:gradFill flip="none" rotWithShape="1">
            <a:gsLst>
              <a:gs pos="0">
                <a:srgbClr val="D78445">
                  <a:alpha val="99000"/>
                </a:srgbClr>
              </a:gs>
              <a:gs pos="100000">
                <a:srgbClr val="CB8E13">
                  <a:alpha val="88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2" name="Rectangle 5"/>
          <p:cNvSpPr/>
          <p:nvPr/>
        </p:nvSpPr>
        <p:spPr>
          <a:xfrm>
            <a:off x="3986154" y="4587918"/>
            <a:ext cx="1897912" cy="2212932"/>
          </a:xfrm>
          <a:prstGeom prst="rect">
            <a:avLst/>
          </a:prstGeom>
          <a:gradFill flip="none" rotWithShape="1">
            <a:gsLst>
              <a:gs pos="0">
                <a:srgbClr val="891B55">
                  <a:lumMod val="98000"/>
                  <a:alpha val="99000"/>
                </a:srgbClr>
              </a:gs>
              <a:gs pos="100000">
                <a:srgbClr val="891B55"/>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solidFill>
                <a:srgbClr val="D78445"/>
              </a:solidFill>
            </a:endParaRPr>
          </a:p>
        </p:txBody>
      </p:sp>
      <p:pic>
        <p:nvPicPr>
          <p:cNvPr id="32" name="Picture 56" descr="Imagen relacionada"/>
          <p:cNvPicPr>
            <a:picLocks noChangeAspect="1" noChangeArrowheads="1"/>
          </p:cNvPicPr>
          <p:nvPr/>
        </p:nvPicPr>
        <p:blipFill>
          <a:blip r:embed="rId2" cstate="print">
            <a:lum bright="70000" contrast="-7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7009" y="6625053"/>
            <a:ext cx="1080000" cy="13387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man standing between buildings during daytime">
            <a:extLst>
              <a:ext uri="{FF2B5EF4-FFF2-40B4-BE49-F238E27FC236}">
                <a16:creationId xmlns:a16="http://schemas.microsoft.com/office/drawing/2014/main" id="{AA51C935-131A-4F5A-B736-A6610A00AE0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88000"/>
                    </a14:imgEffect>
                    <a14:imgEffect>
                      <a14:brightnessContrast bright="25000"/>
                    </a14:imgEffect>
                  </a14:imgLayer>
                </a14:imgProps>
              </a:ext>
              <a:ext uri="{28A0092B-C50C-407E-A947-70E740481C1C}">
                <a14:useLocalDpi xmlns:a14="http://schemas.microsoft.com/office/drawing/2010/main" val="0"/>
              </a:ext>
            </a:extLst>
          </a:blip>
          <a:srcRect l="29936" r="29597" b="23508"/>
          <a:stretch/>
        </p:blipFill>
        <p:spPr bwMode="auto">
          <a:xfrm>
            <a:off x="3990952" y="48201"/>
            <a:ext cx="1893113" cy="44926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8" descr="Imagen relacionada">
            <a:extLst>
              <a:ext uri="{FF2B5EF4-FFF2-40B4-BE49-F238E27FC236}">
                <a16:creationId xmlns:a16="http://schemas.microsoft.com/office/drawing/2014/main" id="{6B394D7A-1B67-4D1B-A5C9-ABC43E5AFF51}"/>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val="0"/>
              </a:ext>
            </a:extLst>
          </a:blip>
          <a:srcRect b="11371"/>
          <a:stretch/>
        </p:blipFill>
        <p:spPr bwMode="auto">
          <a:xfrm>
            <a:off x="5934075" y="4580400"/>
            <a:ext cx="3923374" cy="22204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flat lay photography of camera, book, and bag">
            <a:extLst>
              <a:ext uri="{FF2B5EF4-FFF2-40B4-BE49-F238E27FC236}">
                <a16:creationId xmlns:a16="http://schemas.microsoft.com/office/drawing/2014/main" id="{BA0F1527-83B7-46DA-892A-CE4061AF8962}"/>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sp>
        <p:nvSpPr>
          <p:cNvPr id="4" name="AutoShape 10" descr="flat lay photography of camera, book, and bag">
            <a:extLst>
              <a:ext uri="{FF2B5EF4-FFF2-40B4-BE49-F238E27FC236}">
                <a16:creationId xmlns:a16="http://schemas.microsoft.com/office/drawing/2014/main" id="{559F653F-092D-4C49-9B08-019D1D82841C}"/>
              </a:ext>
            </a:extLst>
          </p:cNvPr>
          <p:cNvSpPr>
            <a:spLocks noChangeAspect="1" noChangeArrowheads="1"/>
          </p:cNvSpPr>
          <p:nvPr/>
        </p:nvSpPr>
        <p:spPr bwMode="auto">
          <a:xfrm>
            <a:off x="4953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dirty="0"/>
          </a:p>
        </p:txBody>
      </p:sp>
      <p:pic>
        <p:nvPicPr>
          <p:cNvPr id="4120" name="Picture 24" descr="Imagen relacionada">
            <a:extLst>
              <a:ext uri="{FF2B5EF4-FFF2-40B4-BE49-F238E27FC236}">
                <a16:creationId xmlns:a16="http://schemas.microsoft.com/office/drawing/2014/main" id="{1DFA5665-FFAE-4FC6-8C04-D8D20BEF8313}"/>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aturation sat="80000"/>
                    </a14:imgEffect>
                  </a14:imgLayer>
                </a14:imgProps>
              </a:ext>
              <a:ext uri="{28A0092B-C50C-407E-A947-70E740481C1C}">
                <a14:useLocalDpi xmlns:a14="http://schemas.microsoft.com/office/drawing/2010/main" val="0"/>
              </a:ext>
            </a:extLst>
          </a:blip>
          <a:srcRect l="27958" r="13946" b="912"/>
          <a:stretch/>
        </p:blipFill>
        <p:spPr bwMode="auto">
          <a:xfrm>
            <a:off x="7885203" y="44697"/>
            <a:ext cx="1962721" cy="223222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woman holding an open book near the creek">
            <a:extLst>
              <a:ext uri="{FF2B5EF4-FFF2-40B4-BE49-F238E27FC236}">
                <a16:creationId xmlns:a16="http://schemas.microsoft.com/office/drawing/2014/main" id="{C57C1F10-11A5-4D8D-94F3-09A34A1A8FC3}"/>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colorTemperature colorTemp="8800"/>
                    </a14:imgEffect>
                    <a14:imgEffect>
                      <a14:saturation sat="70000"/>
                    </a14:imgEffect>
                    <a14:imgEffect>
                      <a14:brightnessContrast contrast="-10000"/>
                    </a14:imgEffect>
                  </a14:imgLayer>
                </a14:imgProps>
              </a:ext>
              <a:ext uri="{28A0092B-C50C-407E-A947-70E740481C1C}">
                <a14:useLocalDpi xmlns:a14="http://schemas.microsoft.com/office/drawing/2010/main" val="0"/>
              </a:ext>
            </a:extLst>
          </a:blip>
          <a:srcRect l="18226" r="24101"/>
          <a:stretch/>
        </p:blipFill>
        <p:spPr bwMode="auto">
          <a:xfrm>
            <a:off x="5932561" y="2328330"/>
            <a:ext cx="1904270" cy="22125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man in blue long-sleeved shirt sitting at table using laptop">
            <a:extLst>
              <a:ext uri="{FF2B5EF4-FFF2-40B4-BE49-F238E27FC236}">
                <a16:creationId xmlns:a16="http://schemas.microsoft.com/office/drawing/2014/main" id="{C841F369-8BEA-48AD-8B78-694152BA6CDB}"/>
              </a:ext>
            </a:extLst>
          </p:cNvPr>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8000" contrast="-6000"/>
                    </a14:imgEffect>
                  </a14:imgLayer>
                </a14:imgProps>
              </a:ext>
              <a:ext uri="{28A0092B-C50C-407E-A947-70E740481C1C}">
                <a14:useLocalDpi xmlns:a14="http://schemas.microsoft.com/office/drawing/2010/main" val="0"/>
              </a:ext>
            </a:extLst>
          </a:blip>
          <a:srcRect l="14209" r="27800"/>
          <a:stretch/>
        </p:blipFill>
        <p:spPr bwMode="auto">
          <a:xfrm flipH="1">
            <a:off x="2007412" y="4587918"/>
            <a:ext cx="1937546" cy="221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4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My Language Passport: </a:t>
            </a:r>
            <a:r>
              <a:rPr lang="en-US" sz="3200" dirty="0">
                <a:solidFill>
                  <a:srgbClr val="891B55"/>
                </a:solidFill>
                <a:latin typeface="Segoe UI" panose="020B0502040204020203" pitchFamily="34" charset="0"/>
                <a:cs typeface="Segoe UI" panose="020B0502040204020203" pitchFamily="34" charset="0"/>
              </a:rPr>
              <a:t>Introduction</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10</a:t>
            </a:fld>
            <a:endParaRPr lang="es-MX" dirty="0">
              <a:latin typeface="Segoe UI Semilight" panose="020B0402040204020203" pitchFamily="34" charset="0"/>
              <a:cs typeface="Segoe UI Semilight" panose="020B0402040204020203" pitchFamily="34" charset="0"/>
            </a:endParaRPr>
          </a:p>
        </p:txBody>
      </p:sp>
      <p:sp>
        <p:nvSpPr>
          <p:cNvPr id="4" name="Rectángulo 3"/>
          <p:cNvSpPr/>
          <p:nvPr/>
        </p:nvSpPr>
        <p:spPr>
          <a:xfrm>
            <a:off x="632182" y="1771756"/>
            <a:ext cx="5976366" cy="2200602"/>
          </a:xfrm>
          <a:prstGeom prst="rect">
            <a:avLst/>
          </a:prstGeom>
        </p:spPr>
        <p:txBody>
          <a:bodyPr wrap="square">
            <a:spAutoFit/>
          </a:bodyPr>
          <a:lstStyle/>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The passport allows you to describe your language skills and</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competences, qualifications and intercultural experiences. It is a self-assessment</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document where you can detail your language proficiency regardless of whether</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that proficiency was attained formally or informally. You can record all the</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languages you can use in a greater or lesser extent. This may include partial</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knowledge and skills in certain languages.</a:t>
            </a:r>
          </a:p>
          <a:p>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In this section you can describe information about languages you know, such as:</a:t>
            </a:r>
          </a:p>
          <a:p>
            <a:endParaRPr lang="en-US" sz="8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lvl="1"/>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1. Your level in these languages</a:t>
            </a:r>
          </a:p>
          <a:p>
            <a:pPr lvl="1"/>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2. Certificates and degrees</a:t>
            </a:r>
          </a:p>
          <a:p>
            <a:pPr lvl="1"/>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3. Your linguistic and intercultural experiences</a:t>
            </a:r>
            <a:endParaRPr lang="es-MX" sz="13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pic>
        <p:nvPicPr>
          <p:cNvPr id="27" name="Picture 14" descr="Imagen relacionada"/>
          <p:cNvPicPr>
            <a:picLocks noChangeAspect="1" noChangeArrowheads="1"/>
          </p:cNvPicPr>
          <p:nvPr/>
        </p:nvPicPr>
        <p:blipFill rotWithShape="1">
          <a:blip r:embed="rId6">
            <a:extLst>
              <a:ext uri="{28A0092B-C50C-407E-A947-70E740481C1C}">
                <a14:useLocalDpi xmlns:a14="http://schemas.microsoft.com/office/drawing/2010/main" val="0"/>
              </a:ext>
            </a:extLst>
          </a:blip>
          <a:srcRect l="39387" r="500"/>
          <a:stretch/>
        </p:blipFill>
        <p:spPr bwMode="auto">
          <a:xfrm>
            <a:off x="6622126" y="1774842"/>
            <a:ext cx="2656188" cy="442555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o 13">
            <a:extLst>
              <a:ext uri="{FF2B5EF4-FFF2-40B4-BE49-F238E27FC236}">
                <a16:creationId xmlns:a16="http://schemas.microsoft.com/office/drawing/2014/main" id="{6DDC5EF9-EB27-4396-89E4-7DD03E07F373}"/>
              </a:ext>
            </a:extLst>
          </p:cNvPr>
          <p:cNvGrpSpPr/>
          <p:nvPr/>
        </p:nvGrpSpPr>
        <p:grpSpPr>
          <a:xfrm>
            <a:off x="8296344" y="113747"/>
            <a:ext cx="695764" cy="396000"/>
            <a:chOff x="8296344" y="113747"/>
            <a:chExt cx="695764" cy="396000"/>
          </a:xfrm>
        </p:grpSpPr>
        <p:sp>
          <p:nvSpPr>
            <p:cNvPr id="15" name="Rectángulo 7">
              <a:extLst>
                <a:ext uri="{FF2B5EF4-FFF2-40B4-BE49-F238E27FC236}">
                  <a16:creationId xmlns:a16="http://schemas.microsoft.com/office/drawing/2014/main" id="{B413643C-4286-4148-ABCA-DD5EB62CB85E}"/>
                </a:ext>
              </a:extLst>
            </p:cNvPr>
            <p:cNvSpPr/>
            <p:nvPr/>
          </p:nvSpPr>
          <p:spPr>
            <a:xfrm>
              <a:off x="8296344" y="113747"/>
              <a:ext cx="324000" cy="396000"/>
            </a:xfrm>
            <a:prstGeom prst="rect">
              <a:avLst/>
            </a:prstGeom>
            <a:gradFill>
              <a:gsLst>
                <a:gs pos="0">
                  <a:srgbClr val="891B55"/>
                </a:gs>
                <a:gs pos="100000">
                  <a:srgbClr val="891B5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2">
              <a:extLst>
                <a:ext uri="{FF2B5EF4-FFF2-40B4-BE49-F238E27FC236}">
                  <a16:creationId xmlns:a16="http://schemas.microsoft.com/office/drawing/2014/main" id="{11237FCB-E31A-4792-B0DC-BB81892F7B4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5" name="Rectángulo 4">
            <a:extLst>
              <a:ext uri="{FF2B5EF4-FFF2-40B4-BE49-F238E27FC236}">
                <a16:creationId xmlns:a16="http://schemas.microsoft.com/office/drawing/2014/main" id="{6364404E-80E1-4D55-8E31-03358B1A2731}"/>
              </a:ext>
            </a:extLst>
          </p:cNvPr>
          <p:cNvSpPr/>
          <p:nvPr/>
        </p:nvSpPr>
        <p:spPr>
          <a:xfrm>
            <a:off x="621479" y="6353557"/>
            <a:ext cx="4974103" cy="246221"/>
          </a:xfrm>
          <a:prstGeom prst="rect">
            <a:avLst/>
          </a:prstGeom>
        </p:spPr>
        <p:txBody>
          <a:bodyPr wrap="square">
            <a:spAutoFit/>
          </a:bodyPr>
          <a:lstStyle/>
          <a:p>
            <a:r>
              <a:rPr lang="en-US" sz="950" dirty="0">
                <a:solidFill>
                  <a:schemeClr val="tx1">
                    <a:lumMod val="85000"/>
                    <a:lumOff val="15000"/>
                  </a:schemeClr>
                </a:solidFill>
                <a:latin typeface="Segoe UI Semilight" panose="020B0402040204020203" pitchFamily="34" charset="0"/>
                <a:cs typeface="Segoe UI Semilight" panose="020B0402040204020203" pitchFamily="34" charset="0"/>
              </a:rPr>
              <a:t>The Language Passport: </a:t>
            </a:r>
            <a:r>
              <a:rPr lang="en-US" sz="950" dirty="0">
                <a:latin typeface="Segoe UI Semilight" panose="020B0402040204020203" pitchFamily="34" charset="0"/>
                <a:cs typeface="Segoe UI Semilight" panose="020B0402040204020203" pitchFamily="34" charset="0"/>
                <a:hlinkClick r:id="rId7"/>
              </a:rPr>
              <a:t>https://www.coe.int/en/web/portfolio/the-language-passport</a:t>
            </a:r>
            <a:r>
              <a:rPr lang="en-US" sz="950" dirty="0">
                <a:latin typeface="Segoe UI Semilight" panose="020B0402040204020203" pitchFamily="34" charset="0"/>
                <a:cs typeface="Segoe UI Semilight" panose="020B0402040204020203" pitchFamily="34" charset="0"/>
              </a:rPr>
              <a:t> </a:t>
            </a:r>
          </a:p>
        </p:txBody>
      </p:sp>
      <p:sp>
        <p:nvSpPr>
          <p:cNvPr id="16" name="Rectángulo 15"/>
          <p:cNvSpPr/>
          <p:nvPr/>
        </p:nvSpPr>
        <p:spPr>
          <a:xfrm>
            <a:off x="630691" y="4057362"/>
            <a:ext cx="5977857" cy="2292935"/>
          </a:xfrm>
          <a:prstGeom prst="rect">
            <a:avLst/>
          </a:prstGeom>
        </p:spPr>
        <p:txBody>
          <a:bodyPr wrap="square">
            <a:spAutoFit/>
          </a:bodyPr>
          <a:lstStyle/>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El pasaporte te permite describir tus habilidades y competencias</a:t>
            </a:r>
          </a:p>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lingüísticas, calificaciones y experiencias interculturales. Es un documento de</a:t>
            </a:r>
          </a:p>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auto-evaluación donde puedes detallar tu competencia de la lengua sin importar</a:t>
            </a:r>
          </a:p>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si esa competencia se adquiriera formal o informalmente. Puedes grabar todas las lenguas que puedes utilizar de una manera más o menos extensa. Esto puede incluir conocimiento parcial y habilidades en ciertas lenguas.</a:t>
            </a:r>
          </a:p>
          <a:p>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En esta sección puedes describir las lenguas que conoces, por ejemplo:</a:t>
            </a:r>
          </a:p>
          <a:p>
            <a:endParaRPr lang="es-MX" sz="8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lvl="1"/>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1. Tu nivel de competencia en esas lenguas (CEFR)</a:t>
            </a:r>
          </a:p>
          <a:p>
            <a:pPr lvl="1"/>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2. Certificaciones y grados</a:t>
            </a:r>
          </a:p>
          <a:p>
            <a:pPr lvl="1"/>
            <a:r>
              <a:rPr lang="es-MX" sz="1300" dirty="0">
                <a:solidFill>
                  <a:schemeClr val="tx1">
                    <a:lumMod val="85000"/>
                    <a:lumOff val="15000"/>
                  </a:schemeClr>
                </a:solidFill>
                <a:latin typeface="Segoe UI Semilight" panose="020B0402040204020203" pitchFamily="34" charset="0"/>
                <a:cs typeface="Segoe UI Semilight" panose="020B0402040204020203" pitchFamily="34" charset="0"/>
              </a:rPr>
              <a:t>3. Tus experiencias lingüísticas e interculturales</a:t>
            </a:r>
          </a:p>
        </p:txBody>
      </p:sp>
    </p:spTree>
    <p:extLst>
      <p:ext uri="{BB962C8B-B14F-4D97-AF65-F5344CB8AC3E}">
        <p14:creationId xmlns:p14="http://schemas.microsoft.com/office/powerpoint/2010/main" val="283116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11</a:t>
            </a:fld>
            <a:endParaRPr lang="es-MX" dirty="0">
              <a:latin typeface="Segoe UI Semilight" panose="020B0402040204020203" pitchFamily="34" charset="0"/>
              <a:cs typeface="Segoe UI Semilight" panose="020B0402040204020203" pitchFamily="34" charset="0"/>
            </a:endParaRPr>
          </a:p>
        </p:txBody>
      </p:sp>
      <p:pic>
        <p:nvPicPr>
          <p:cNvPr id="18" name="Imagen 17"/>
          <p:cNvPicPr>
            <a:picLocks noChangeAspect="1"/>
          </p:cNvPicPr>
          <p:nvPr/>
        </p:nvPicPr>
        <p:blipFill rotWithShape="1">
          <a:blip r:embed="rId6"/>
          <a:srcRect l="28448" t="54657" r="30245" b="11513"/>
          <a:stretch/>
        </p:blipFill>
        <p:spPr>
          <a:xfrm>
            <a:off x="1253932" y="3044286"/>
            <a:ext cx="7411756" cy="3132125"/>
          </a:xfrm>
          <a:prstGeom prst="rect">
            <a:avLst/>
          </a:prstGeom>
        </p:spPr>
      </p:pic>
      <p:graphicFrame>
        <p:nvGraphicFramePr>
          <p:cNvPr id="19" name="Table 6"/>
          <p:cNvGraphicFramePr>
            <a:graphicFrameLocks noGrp="1"/>
          </p:cNvGraphicFramePr>
          <p:nvPr>
            <p:extLst>
              <p:ext uri="{D42A27DB-BD31-4B8C-83A1-F6EECF244321}">
                <p14:modId xmlns:p14="http://schemas.microsoft.com/office/powerpoint/2010/main" val="466582815"/>
              </p:ext>
            </p:extLst>
          </p:nvPr>
        </p:nvGraphicFramePr>
        <p:xfrm>
          <a:off x="727587" y="1835520"/>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717120">
                  <a:extLst>
                    <a:ext uri="{9D8B030D-6E8A-4147-A177-3AD203B41FA5}">
                      <a16:colId xmlns:a16="http://schemas.microsoft.com/office/drawing/2014/main" val="20001"/>
                    </a:ext>
                  </a:extLst>
                </a:gridCol>
                <a:gridCol w="2927435">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100" b="0" dirty="0">
                          <a:solidFill>
                            <a:srgbClr val="552D81"/>
                          </a:solidFill>
                          <a:effectLst/>
                          <a:latin typeface="Segoe UI Semibold" panose="020B0702040204020203" pitchFamily="34" charset="0"/>
                          <a:ea typeface="Calibri" panose="020F0502020204030204" pitchFamily="34" charset="0"/>
                          <a:cs typeface="Segoe UI Semibold" panose="020B0702040204020203" pitchFamily="34" charset="0"/>
                        </a:rPr>
                        <a:t>My name is: / Mi nombre es:</a:t>
                      </a:r>
                      <a:endParaRPr lang="pt-PT" sz="1100" b="0" dirty="0">
                        <a:solidFill>
                          <a:srgbClr val="552D8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10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I live</a:t>
                      </a:r>
                      <a:r>
                        <a:rPr lang="pt-PT" sz="110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in: / Yo vivo en:</a:t>
                      </a:r>
                      <a:endParaRPr lang="pt-PT" sz="110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100" b="0" dirty="0">
                          <a:solidFill>
                            <a:srgbClr val="BE709D"/>
                          </a:solidFill>
                          <a:effectLst/>
                          <a:latin typeface="Segoe UI Semibold" panose="020B0702040204020203" pitchFamily="34" charset="0"/>
                          <a:ea typeface="Calibri" panose="020F0502020204030204" pitchFamily="34" charset="0"/>
                          <a:cs typeface="Segoe UI Semibold" panose="020B0702040204020203" pitchFamily="34" charset="0"/>
                        </a:rPr>
                        <a:t>Educational Program</a:t>
                      </a:r>
                      <a:r>
                        <a:rPr lang="pt-PT" sz="1100" b="0" baseline="0" dirty="0">
                          <a:solidFill>
                            <a:srgbClr val="BE709D"/>
                          </a:solidFill>
                          <a:effectLst/>
                          <a:latin typeface="Segoe UI Semibold" panose="020B0702040204020203" pitchFamily="34" charset="0"/>
                          <a:ea typeface="Calibri" panose="020F0502020204030204" pitchFamily="34" charset="0"/>
                          <a:cs typeface="Segoe UI Semibold" panose="020B0702040204020203" pitchFamily="34" charset="0"/>
                        </a:rPr>
                        <a:t> / Programa educativo</a:t>
                      </a:r>
                      <a:endParaRPr lang="pt-PT" sz="1100" b="0" dirty="0">
                        <a:solidFill>
                          <a:srgbClr val="BE709D"/>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0" name="Table 6"/>
          <p:cNvGraphicFramePr>
            <a:graphicFrameLocks noGrp="1"/>
          </p:cNvGraphicFramePr>
          <p:nvPr>
            <p:extLst>
              <p:ext uri="{D42A27DB-BD31-4B8C-83A1-F6EECF244321}">
                <p14:modId xmlns:p14="http://schemas.microsoft.com/office/powerpoint/2010/main" val="536805044"/>
              </p:ext>
            </p:extLst>
          </p:nvPr>
        </p:nvGraphicFramePr>
        <p:xfrm>
          <a:off x="727586" y="24285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728273">
                  <a:extLst>
                    <a:ext uri="{9D8B030D-6E8A-4147-A177-3AD203B41FA5}">
                      <a16:colId xmlns:a16="http://schemas.microsoft.com/office/drawing/2014/main" val="20001"/>
                    </a:ext>
                  </a:extLst>
                </a:gridCol>
                <a:gridCol w="2916282">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10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Date of Birth / Fecha de nacimiento</a:t>
                      </a:r>
                      <a:endParaRPr lang="pt-PT" sz="110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10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I speak / Yo hablo</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10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Nationality / Nacionalidad</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10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2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Passport: </a:t>
            </a:r>
            <a:r>
              <a:rPr lang="en-US" sz="3200" dirty="0">
                <a:solidFill>
                  <a:srgbClr val="891B55"/>
                </a:solidFill>
                <a:latin typeface="Segoe UI" panose="020B0502040204020203" pitchFamily="34" charset="0"/>
                <a:cs typeface="Segoe UI" panose="020B0502040204020203" pitchFamily="34" charset="0"/>
              </a:rPr>
              <a:t>My Basic Information</a:t>
            </a:r>
          </a:p>
        </p:txBody>
      </p:sp>
      <p:grpSp>
        <p:nvGrpSpPr>
          <p:cNvPr id="13" name="Grupo 12">
            <a:extLst>
              <a:ext uri="{FF2B5EF4-FFF2-40B4-BE49-F238E27FC236}">
                <a16:creationId xmlns:a16="http://schemas.microsoft.com/office/drawing/2014/main" id="{1069A4AB-375C-43F3-8C68-742C4BF646B4}"/>
              </a:ext>
            </a:extLst>
          </p:cNvPr>
          <p:cNvGrpSpPr/>
          <p:nvPr/>
        </p:nvGrpSpPr>
        <p:grpSpPr>
          <a:xfrm>
            <a:off x="8296344" y="113747"/>
            <a:ext cx="695764" cy="396000"/>
            <a:chOff x="8296344" y="113747"/>
            <a:chExt cx="695764" cy="396000"/>
          </a:xfrm>
        </p:grpSpPr>
        <p:sp>
          <p:nvSpPr>
            <p:cNvPr id="14" name="Rectángulo 7">
              <a:extLst>
                <a:ext uri="{FF2B5EF4-FFF2-40B4-BE49-F238E27FC236}">
                  <a16:creationId xmlns:a16="http://schemas.microsoft.com/office/drawing/2014/main" id="{293910A6-562F-4C76-9CED-CE0C7ACC5E2E}"/>
                </a:ext>
              </a:extLst>
            </p:cNvPr>
            <p:cNvSpPr/>
            <p:nvPr/>
          </p:nvSpPr>
          <p:spPr>
            <a:xfrm>
              <a:off x="8296344" y="113747"/>
              <a:ext cx="324000" cy="396000"/>
            </a:xfrm>
            <a:prstGeom prst="rect">
              <a:avLst/>
            </a:prstGeom>
            <a:gradFill>
              <a:gsLst>
                <a:gs pos="0">
                  <a:srgbClr val="891B55"/>
                </a:gs>
                <a:gs pos="100000">
                  <a:srgbClr val="891B5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2">
              <a:extLst>
                <a:ext uri="{FF2B5EF4-FFF2-40B4-BE49-F238E27FC236}">
                  <a16:creationId xmlns:a16="http://schemas.microsoft.com/office/drawing/2014/main" id="{226101D8-649C-4FA8-9B82-1D6CF3FE18F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34340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12</a:t>
            </a:fld>
            <a:endParaRPr lang="es-MX" dirty="0">
              <a:latin typeface="Segoe UI Semilight" panose="020B0402040204020203" pitchFamily="34" charset="0"/>
              <a:cs typeface="Segoe UI Semilight" panose="020B0402040204020203" pitchFamily="34" charset="0"/>
            </a:endParaRPr>
          </a:p>
        </p:txBody>
      </p:sp>
      <p:sp>
        <p:nvSpPr>
          <p:cNvPr id="34" name="TextBox 10"/>
          <p:cNvSpPr txBox="1"/>
          <p:nvPr/>
        </p:nvSpPr>
        <p:spPr>
          <a:xfrm>
            <a:off x="607830" y="915269"/>
            <a:ext cx="8730133"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Passport: </a:t>
            </a:r>
            <a:r>
              <a:rPr lang="en-US" sz="3200" dirty="0">
                <a:solidFill>
                  <a:srgbClr val="891B55"/>
                </a:solidFill>
                <a:latin typeface="Segoe UI" panose="020B0502040204020203" pitchFamily="34" charset="0"/>
                <a:cs typeface="Segoe UI" panose="020B0502040204020203" pitchFamily="34" charset="0"/>
              </a:rPr>
              <a:t>What I Speak and Where</a:t>
            </a:r>
          </a:p>
        </p:txBody>
      </p:sp>
      <p:grpSp>
        <p:nvGrpSpPr>
          <p:cNvPr id="11" name="Grupo 10">
            <a:extLst>
              <a:ext uri="{FF2B5EF4-FFF2-40B4-BE49-F238E27FC236}">
                <a16:creationId xmlns:a16="http://schemas.microsoft.com/office/drawing/2014/main" id="{02F4EB93-458A-4670-A76F-88123D7246D7}"/>
              </a:ext>
            </a:extLst>
          </p:cNvPr>
          <p:cNvGrpSpPr/>
          <p:nvPr/>
        </p:nvGrpSpPr>
        <p:grpSpPr>
          <a:xfrm>
            <a:off x="8296344" y="113747"/>
            <a:ext cx="695764" cy="396000"/>
            <a:chOff x="8296344" y="113747"/>
            <a:chExt cx="695764" cy="396000"/>
          </a:xfrm>
        </p:grpSpPr>
        <p:sp>
          <p:nvSpPr>
            <p:cNvPr id="13" name="Rectángulo 7">
              <a:extLst>
                <a:ext uri="{FF2B5EF4-FFF2-40B4-BE49-F238E27FC236}">
                  <a16:creationId xmlns:a16="http://schemas.microsoft.com/office/drawing/2014/main" id="{3AC76457-54FE-4C06-AD39-C596875454D4}"/>
                </a:ext>
              </a:extLst>
            </p:cNvPr>
            <p:cNvSpPr/>
            <p:nvPr/>
          </p:nvSpPr>
          <p:spPr>
            <a:xfrm>
              <a:off x="8296344" y="113747"/>
              <a:ext cx="324000" cy="396000"/>
            </a:xfrm>
            <a:prstGeom prst="rect">
              <a:avLst/>
            </a:prstGeom>
            <a:gradFill>
              <a:gsLst>
                <a:gs pos="0">
                  <a:srgbClr val="891B55"/>
                </a:gs>
                <a:gs pos="100000">
                  <a:srgbClr val="891B5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4" name="TextBox 12">
              <a:extLst>
                <a:ext uri="{FF2B5EF4-FFF2-40B4-BE49-F238E27FC236}">
                  <a16:creationId xmlns:a16="http://schemas.microsoft.com/office/drawing/2014/main" id="{7B3F974C-861C-4276-A142-819C0C9FE1C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5" name="Rectangle 1"/>
          <p:cNvSpPr/>
          <p:nvPr/>
        </p:nvSpPr>
        <p:spPr>
          <a:xfrm>
            <a:off x="637514" y="1728388"/>
            <a:ext cx="8850526" cy="290849"/>
          </a:xfrm>
          <a:prstGeom prst="rect">
            <a:avLst/>
          </a:prstGeom>
        </p:spPr>
        <p:txBody>
          <a:bodyPr wrap="square">
            <a:spAutoFit/>
          </a:bodyPr>
          <a:lstStyle/>
          <a:p>
            <a:r>
              <a:rPr lang="en-GB" sz="1300" dirty="0">
                <a:latin typeface="Segoe UI Semilight" panose="020B0402040204020203" pitchFamily="34" charset="0"/>
                <a:cs typeface="Segoe UI Semilight" panose="020B0402040204020203" pitchFamily="34" charset="0"/>
              </a:rPr>
              <a:t>In this section, you’ll write a brief description of the languages you speak with the places you learnt and practised them.</a:t>
            </a:r>
          </a:p>
        </p:txBody>
      </p:sp>
      <p:graphicFrame>
        <p:nvGraphicFramePr>
          <p:cNvPr id="16" name="Table 76"/>
          <p:cNvGraphicFramePr>
            <a:graphicFrameLocks noGrp="1"/>
          </p:cNvGraphicFramePr>
          <p:nvPr>
            <p:extLst>
              <p:ext uri="{D42A27DB-BD31-4B8C-83A1-F6EECF244321}">
                <p14:modId xmlns:p14="http://schemas.microsoft.com/office/powerpoint/2010/main" val="3810085878"/>
              </p:ext>
            </p:extLst>
          </p:nvPr>
        </p:nvGraphicFramePr>
        <p:xfrm>
          <a:off x="739322" y="2074816"/>
          <a:ext cx="8448923" cy="4198238"/>
        </p:xfrm>
        <a:graphic>
          <a:graphicData uri="http://schemas.openxmlformats.org/drawingml/2006/table">
            <a:tbl>
              <a:tblPr firstRow="1" bandRow="1"/>
              <a:tblGrid>
                <a:gridCol w="1641928">
                  <a:extLst>
                    <a:ext uri="{9D8B030D-6E8A-4147-A177-3AD203B41FA5}">
                      <a16:colId xmlns:a16="http://schemas.microsoft.com/office/drawing/2014/main" val="20000"/>
                    </a:ext>
                  </a:extLst>
                </a:gridCol>
                <a:gridCol w="1609725">
                  <a:extLst>
                    <a:ext uri="{9D8B030D-6E8A-4147-A177-3AD203B41FA5}">
                      <a16:colId xmlns:a16="http://schemas.microsoft.com/office/drawing/2014/main" val="20001"/>
                    </a:ext>
                  </a:extLst>
                </a:gridCol>
                <a:gridCol w="169545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87320">
                  <a:extLst>
                    <a:ext uri="{9D8B030D-6E8A-4147-A177-3AD203B41FA5}">
                      <a16:colId xmlns:a16="http://schemas.microsoft.com/office/drawing/2014/main" val="20004"/>
                    </a:ext>
                  </a:extLst>
                </a:gridCol>
              </a:tblGrid>
              <a:tr h="303758">
                <a:tc>
                  <a:txBody>
                    <a:bodyPr/>
                    <a:lstStyle/>
                    <a:p>
                      <a:pPr>
                        <a:lnSpc>
                          <a:spcPct val="107000"/>
                        </a:lnSpc>
                      </a:pPr>
                      <a:endParaRPr lang="pt-PT" sz="1100" b="0" dirty="0">
                        <a:solidFill>
                          <a:schemeClr val="bg2">
                            <a:lumMod val="25000"/>
                          </a:schemeClr>
                        </a:solidFill>
                        <a:effectLst/>
                        <a:latin typeface="Segoe UI Semibold" panose="020B0702040204020203" pitchFamily="34"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es-MX" sz="1100" b="0" dirty="0">
                          <a:solidFill>
                            <a:srgbClr val="552D81"/>
                          </a:solidFill>
                          <a:effectLst/>
                          <a:latin typeface="Segoe UI Semibold" panose="020B0702040204020203" pitchFamily="34" charset="0"/>
                          <a:ea typeface="Times New Roman" panose="02020603050405020304" pitchFamily="18" charset="0"/>
                          <a:cs typeface="Segoe UI Semibold" panose="020B0702040204020203" pitchFamily="34" charset="0"/>
                        </a:rPr>
                        <a:t>Spanish / Español</a:t>
                      </a:r>
                      <a:endParaRPr lang="pt-PT" sz="1100" b="0" dirty="0">
                        <a:solidFill>
                          <a:srgbClr val="552D81"/>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es-MX" sz="1100" b="0" dirty="0">
                          <a:solidFill>
                            <a:srgbClr val="9F1F63"/>
                          </a:solidFill>
                          <a:effectLst/>
                          <a:latin typeface="Segoe UI Semibold" panose="020B0702040204020203" pitchFamily="34" charset="0"/>
                          <a:ea typeface="Times New Roman" panose="02020603050405020304" pitchFamily="18" charset="0"/>
                          <a:cs typeface="Segoe UI Semibold" panose="020B0702040204020203" pitchFamily="34" charset="0"/>
                        </a:rPr>
                        <a:t>English / Inglés</a:t>
                      </a:r>
                      <a:endParaRPr lang="pt-PT" sz="1100" b="0" dirty="0">
                        <a:solidFill>
                          <a:srgbClr val="9F1F63"/>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en-US" sz="1100" b="0" dirty="0">
                          <a:solidFill>
                            <a:srgbClr val="E4BD2C"/>
                          </a:solidFill>
                          <a:effectLst/>
                          <a:latin typeface="Segoe UI Semibold" panose="020B0702040204020203" pitchFamily="34" charset="0"/>
                          <a:ea typeface="Times New Roman" panose="02020603050405020304" pitchFamily="18" charset="0"/>
                          <a:cs typeface="Segoe UI Semibold" panose="020B0702040204020203" pitchFamily="34" charset="0"/>
                        </a:rPr>
                        <a:t>Other</a:t>
                      </a:r>
                      <a:r>
                        <a:rPr lang="en-US" sz="1100" b="0" baseline="0" dirty="0">
                          <a:solidFill>
                            <a:srgbClr val="E4BD2C"/>
                          </a:solidFill>
                          <a:effectLst/>
                          <a:latin typeface="Segoe UI Semibold" panose="020B0702040204020203" pitchFamily="34" charset="0"/>
                          <a:ea typeface="Times New Roman" panose="02020603050405020304" pitchFamily="18" charset="0"/>
                          <a:cs typeface="Segoe UI Semibold" panose="020B0702040204020203" pitchFamily="34" charset="0"/>
                        </a:rPr>
                        <a:t> / Otro</a:t>
                      </a:r>
                      <a:endParaRPr lang="pt-PT" sz="1100" b="0" dirty="0">
                        <a:solidFill>
                          <a:srgbClr val="E4BD2C"/>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es-MX" sz="1100" b="0" dirty="0">
                          <a:solidFill>
                            <a:srgbClr val="388A88"/>
                          </a:solidFill>
                          <a:effectLst/>
                          <a:latin typeface="Segoe UI Semibold" panose="020B0702040204020203" pitchFamily="34" charset="0"/>
                          <a:ea typeface="Times New Roman" panose="02020603050405020304" pitchFamily="18" charset="0"/>
                          <a:cs typeface="Segoe UI Semibold" panose="020B0702040204020203" pitchFamily="34" charset="0"/>
                        </a:rPr>
                        <a:t>Other / Otro</a:t>
                      </a:r>
                      <a:endParaRPr lang="pt-PT" sz="1100" b="0" dirty="0">
                        <a:solidFill>
                          <a:srgbClr val="388A88"/>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885" marR="40885" marT="20442" marB="20442"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760906">
                <a:tc>
                  <a:txBody>
                    <a:bodyPr/>
                    <a:lstStyle/>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With my friends</a:t>
                      </a:r>
                      <a:r>
                        <a:rPr lang="es-MX"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and family I speak</a:t>
                      </a: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Con mis amigos y familiares hablo</a:t>
                      </a:r>
                      <a:endPar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spcAft>
                          <a:spcPts val="0"/>
                        </a:spcAft>
                      </a:pPr>
                      <a:r>
                        <a:rPr lang="es-MX"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endPar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spcAft>
                          <a:spcPts val="0"/>
                        </a:spcAft>
                      </a:pPr>
                      <a:r>
                        <a:rPr lang="es-MX"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endPar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spcAft>
                          <a:spcPts val="0"/>
                        </a:spcAft>
                      </a:pPr>
                      <a:r>
                        <a:rPr lang="es-MX"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endPar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spcAft>
                          <a:spcPts val="0"/>
                        </a:spcAft>
                      </a:pPr>
                      <a:r>
                        <a:rPr lang="es-MX"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endPar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232396">
                <a:tc>
                  <a:txBody>
                    <a:bodyPr/>
                    <a:lstStyle/>
                    <a:p>
                      <a:pPr>
                        <a:lnSpc>
                          <a:spcPct val="107000"/>
                        </a:lnSpc>
                        <a:spcAft>
                          <a:spcPts val="0"/>
                        </a:spcAft>
                      </a:pPr>
                      <a:r>
                        <a:rPr lang="en-US"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In courses</a:t>
                      </a:r>
                    </a:p>
                    <a:p>
                      <a:pPr>
                        <a:lnSpc>
                          <a:spcPct val="107000"/>
                        </a:lnSpc>
                        <a:spcAft>
                          <a:spcPts val="0"/>
                        </a:spcAft>
                      </a:pPr>
                      <a:r>
                        <a:rPr lang="en-US"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in language schools</a:t>
                      </a:r>
                    </a:p>
                    <a:p>
                      <a:pPr>
                        <a:lnSpc>
                          <a:spcPct val="107000"/>
                        </a:lnSpc>
                        <a:spcAft>
                          <a:spcPts val="0"/>
                        </a:spcAft>
                      </a:pPr>
                      <a:r>
                        <a:rPr lang="en-US"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in my hometown /</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En cursos en escuelas</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de lenguas en mi</a:t>
                      </a:r>
                      <a:r>
                        <a:rPr lang="es-MX"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a:t>
                      </a: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ciudad</a:t>
                      </a:r>
                      <a:endPar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spcAft>
                          <a:spcPts val="0"/>
                        </a:spcAft>
                      </a:pPr>
                      <a:r>
                        <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0" marR="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spcAft>
                          <a:spcPts val="0"/>
                        </a:spcAft>
                      </a:pPr>
                      <a:r>
                        <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0" marR="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spcAft>
                          <a:spcPts val="0"/>
                        </a:spcAft>
                      </a:pPr>
                      <a:r>
                        <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0" marR="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spcAft>
                          <a:spcPts val="0"/>
                        </a:spcAft>
                      </a:pPr>
                      <a:r>
                        <a:rPr lang="pt-PT" sz="1100" b="0" dirty="0">
                          <a:solidFill>
                            <a:schemeClr val="bg2">
                              <a:lumMod val="2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0" marR="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971294">
                <a:tc>
                  <a:txBody>
                    <a:bodyPr/>
                    <a:lstStyle/>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On trips or time</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in</a:t>
                      </a:r>
                      <a:r>
                        <a:rPr lang="es-MX"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other countries</a:t>
                      </a: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 </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En viajes o estancias</a:t>
                      </a:r>
                    </a:p>
                    <a:p>
                      <a:pPr>
                        <a:lnSpc>
                          <a:spcPct val="107000"/>
                        </a:lnSpc>
                        <a:spcAft>
                          <a:spcPts val="0"/>
                        </a:spcAft>
                      </a:pPr>
                      <a:r>
                        <a:rPr lang="es-MX"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en otros países</a:t>
                      </a:r>
                      <a:endPar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31613">
                <a:tc>
                  <a:txBody>
                    <a:bodyPr/>
                    <a:lstStyle/>
                    <a:p>
                      <a:pPr>
                        <a:lnSpc>
                          <a:spcPct val="107000"/>
                        </a:lnSpc>
                        <a:spcAft>
                          <a:spcPts val="0"/>
                        </a:spcAft>
                      </a:pPr>
                      <a:r>
                        <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Other</a:t>
                      </a:r>
                      <a:r>
                        <a:rPr lang="pt-PT"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places, people or experiences </a:t>
                      </a:r>
                      <a:r>
                        <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a:t>
                      </a:r>
                    </a:p>
                    <a:p>
                      <a:pPr>
                        <a:lnSpc>
                          <a:spcPct val="107000"/>
                        </a:lnSpc>
                        <a:spcAft>
                          <a:spcPts val="0"/>
                        </a:spcAft>
                      </a:pPr>
                      <a:r>
                        <a:rPr lang="pt-PT" sz="1100" b="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Otros</a:t>
                      </a:r>
                      <a:r>
                        <a:rPr lang="pt-PT"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rPr>
                        <a:t> lugares, personas o experiencias</a:t>
                      </a:r>
                    </a:p>
                    <a:p>
                      <a:pPr>
                        <a:lnSpc>
                          <a:spcPct val="107000"/>
                        </a:lnSpc>
                        <a:spcAft>
                          <a:spcPts val="0"/>
                        </a:spcAft>
                      </a:pPr>
                      <a:endParaRPr lang="pt-PT" sz="1100" b="0" baseline="0" dirty="0">
                        <a:solidFill>
                          <a:schemeClr val="tx1">
                            <a:lumMod val="85000"/>
                            <a:lumOff val="1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nSpc>
                          <a:spcPct val="107000"/>
                        </a:lnSpc>
                      </a:pPr>
                      <a:r>
                        <a:rPr lang="pt-PT" sz="1100" b="0" dirty="0">
                          <a:solidFill>
                            <a:schemeClr val="bg2">
                              <a:lumMod val="25000"/>
                            </a:schemeClr>
                          </a:solidFill>
                          <a:effectLst/>
                          <a:latin typeface="Segoe UI Semilight" panose="020B0402040204020203" pitchFamily="34" charset="0"/>
                          <a:cs typeface="Segoe UI Semilight" panose="020B0402040204020203" pitchFamily="34" charset="0"/>
                        </a:rPr>
                        <a:t>-</a:t>
                      </a:r>
                    </a:p>
                  </a:txBody>
                  <a:tcPr marL="40885" marR="40885" marT="20442" marB="2044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1271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graphicFrame>
        <p:nvGraphicFramePr>
          <p:cNvPr id="42" name="Tabla 49"/>
          <p:cNvGraphicFramePr>
            <a:graphicFrameLocks noGrp="1"/>
          </p:cNvGraphicFramePr>
          <p:nvPr>
            <p:extLst>
              <p:ext uri="{D42A27DB-BD31-4B8C-83A1-F6EECF244321}">
                <p14:modId xmlns:p14="http://schemas.microsoft.com/office/powerpoint/2010/main" val="132235969"/>
              </p:ext>
            </p:extLst>
          </p:nvPr>
        </p:nvGraphicFramePr>
        <p:xfrm>
          <a:off x="731475" y="2135103"/>
          <a:ext cx="8446138" cy="4085030"/>
        </p:xfrm>
        <a:graphic>
          <a:graphicData uri="http://schemas.openxmlformats.org/drawingml/2006/table">
            <a:tbl>
              <a:tblPr>
                <a:tableStyleId>{5C22544A-7EE6-4342-B048-85BDC9FD1C3A}</a:tableStyleId>
              </a:tblPr>
              <a:tblGrid>
                <a:gridCol w="945430">
                  <a:extLst>
                    <a:ext uri="{9D8B030D-6E8A-4147-A177-3AD203B41FA5}">
                      <a16:colId xmlns:a16="http://schemas.microsoft.com/office/drawing/2014/main" val="20000"/>
                    </a:ext>
                  </a:extLst>
                </a:gridCol>
                <a:gridCol w="1015991">
                  <a:extLst>
                    <a:ext uri="{9D8B030D-6E8A-4147-A177-3AD203B41FA5}">
                      <a16:colId xmlns:a16="http://schemas.microsoft.com/office/drawing/2014/main" val="20001"/>
                    </a:ext>
                  </a:extLst>
                </a:gridCol>
                <a:gridCol w="6484717">
                  <a:extLst>
                    <a:ext uri="{9D8B030D-6E8A-4147-A177-3AD203B41FA5}">
                      <a16:colId xmlns:a16="http://schemas.microsoft.com/office/drawing/2014/main" val="20002"/>
                    </a:ext>
                  </a:extLst>
                </a:gridCol>
              </a:tblGrid>
              <a:tr h="241024">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rPr>
                        <a:t>Level group</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Level</a:t>
                      </a:r>
                      <a:endPar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pt-PT"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Description</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000"/>
                  </a:ext>
                </a:extLst>
              </a:tr>
              <a:tr h="1254872">
                <a:tc rowSpan="2">
                  <a:txBody>
                    <a:bodyPr/>
                    <a:lstStyle/>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A</a:t>
                      </a:r>
                    </a:p>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Basic user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A1</a:t>
                      </a:r>
                    </a:p>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Breakthrough or Beginner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Can understand and use familiar everyday expressions and very basic phrases aimed</a:t>
                      </a: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at the satisfaction of needs of a concrete type.</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Can introduce themselves and others and can ask and answer questions about personal details such as where he/she lives, people they know and things they have.</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Can interact in a simple way provided the other person talks slowly and clearly and</a:t>
                      </a: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is prepared to help.</a:t>
                      </a:r>
                      <a:endParaRPr lang="en-US" sz="100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9764">
                <a:tc vMerge="1">
                  <a:txBody>
                    <a:bodyPr/>
                    <a:lstStyle/>
                    <a:p>
                      <a:pPr marL="63500" algn="ctr">
                        <a:lnSpc>
                          <a:spcPct val="107000"/>
                        </a:lnSpc>
                        <a:spcAft>
                          <a:spcPts val="0"/>
                        </a:spcAft>
                      </a:pPr>
                      <a:endParaRPr lang="en-US" sz="850" dirty="0">
                        <a:solidFill>
                          <a:srgbClr val="7D76B4"/>
                        </a:solidFill>
                        <a:effectLst/>
                        <a:latin typeface="Segoe UI Semibold" panose="020B0702040204020203" pitchFamily="34"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A2</a:t>
                      </a:r>
                    </a:p>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Waystage or Elementary</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understand sentences and frequently used expressions related to areas of most immediate relevance (e.g. very basic personal and family information, shopping, local geography, employment).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communicate in simple and routine tasks requiring a simple and direct exchange of information on familiar and routine matters.</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describe in simple terms aspects of their background, immediate environment</a:t>
                      </a: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and matters in areas of immediate need.</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002"/>
                  </a:ext>
                </a:extLst>
              </a:tr>
              <a:tr h="1315130">
                <a:tc>
                  <a:txBody>
                    <a:bodyPr/>
                    <a:lstStyle/>
                    <a:p>
                      <a:pPr marL="63500" algn="ctr">
                        <a:lnSpc>
                          <a:spcPct val="107000"/>
                        </a:lnSpc>
                        <a:spcAft>
                          <a:spcPts val="0"/>
                        </a:spcAft>
                      </a:pPr>
                      <a:r>
                        <a:rPr lang="pt-PT" sz="1000" dirty="0">
                          <a:solidFill>
                            <a:srgbClr val="A25FA5"/>
                          </a:solidFill>
                          <a:effectLst/>
                          <a:latin typeface="Segoe UI Semibold" panose="020B0702040204020203" pitchFamily="34" charset="0"/>
                          <a:cs typeface="Segoe UI Semibold" panose="020B0702040204020203" pitchFamily="34" charset="0"/>
                        </a:rPr>
                        <a:t>B</a:t>
                      </a:r>
                    </a:p>
                    <a:p>
                      <a:pPr marL="63500" algn="ctr">
                        <a:lnSpc>
                          <a:spcPct val="107000"/>
                        </a:lnSpc>
                        <a:spcAft>
                          <a:spcPts val="0"/>
                        </a:spcAft>
                      </a:pPr>
                      <a:r>
                        <a:rPr lang="pt-PT" sz="1000" dirty="0">
                          <a:solidFill>
                            <a:srgbClr val="A25FA5"/>
                          </a:solidFill>
                          <a:effectLst/>
                          <a:latin typeface="Segoe UI Semibold" panose="020B0702040204020203" pitchFamily="34" charset="0"/>
                          <a:cs typeface="Segoe UI Semibold" panose="020B0702040204020203" pitchFamily="34" charset="0"/>
                        </a:rPr>
                        <a:t>Independent user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B1</a:t>
                      </a:r>
                    </a:p>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Threshold or Intermediate</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understand the main points of clear standard input on familiar matters regularly encountered in work, school, leisure, etc.</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deal with most situations likely to arise while travelling in an area where the language is spoken.</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produce simple connected text on topics that are familiar or of personal interest.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Can describe experiences and events, dreams, hopes and ambitions and briefly give reasons and explanations for opinions and plans.</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13</a:t>
            </a:fld>
            <a:endParaRPr lang="es-MX" dirty="0">
              <a:latin typeface="Segoe UI Semilight" panose="020B0402040204020203" pitchFamily="34" charset="0"/>
              <a:cs typeface="Segoe UI Semilight" panose="020B0402040204020203" pitchFamily="34" charset="0"/>
            </a:endParaRPr>
          </a:p>
        </p:txBody>
      </p:sp>
      <p:sp>
        <p:nvSpPr>
          <p:cNvPr id="2" name="Rectangle 1"/>
          <p:cNvSpPr/>
          <p:nvPr/>
        </p:nvSpPr>
        <p:spPr>
          <a:xfrm>
            <a:off x="618464" y="1728388"/>
            <a:ext cx="8850526" cy="290849"/>
          </a:xfrm>
          <a:prstGeom prst="rect">
            <a:avLst/>
          </a:prstGeom>
        </p:spPr>
        <p:txBody>
          <a:bodyPr wrap="square">
            <a:spAutoFit/>
          </a:bodyPr>
          <a:lstStyle/>
          <a:p>
            <a:r>
              <a:rPr lang="en-GB" sz="1290" dirty="0">
                <a:latin typeface="Segoe UI Semilight" panose="020B0402040204020203" pitchFamily="34" charset="0"/>
                <a:cs typeface="Segoe UI Semilight" panose="020B0402040204020203" pitchFamily="34" charset="0"/>
              </a:rPr>
              <a:t>Read and reflect on your current ability in first three levels of The Common European Framework of Reference (CEFR).</a:t>
            </a:r>
          </a:p>
        </p:txBody>
      </p:sp>
      <p:sp>
        <p:nvSpPr>
          <p:cNvPr id="11" name="TextBox 10"/>
          <p:cNvSpPr txBox="1"/>
          <p:nvPr/>
        </p:nvSpPr>
        <p:spPr>
          <a:xfrm>
            <a:off x="607831" y="915269"/>
            <a:ext cx="835519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Passport: </a:t>
            </a:r>
            <a:r>
              <a:rPr lang="en-US" sz="3200" dirty="0">
                <a:solidFill>
                  <a:srgbClr val="891B55"/>
                </a:solidFill>
                <a:latin typeface="Segoe UI" panose="020B0502040204020203" pitchFamily="34" charset="0"/>
                <a:cs typeface="Segoe UI" panose="020B0502040204020203" pitchFamily="34" charset="0"/>
              </a:rPr>
              <a:t>First Levels of CEFR</a:t>
            </a:r>
          </a:p>
        </p:txBody>
      </p:sp>
      <p:sp>
        <p:nvSpPr>
          <p:cNvPr id="13" name="Rectangle 12"/>
          <p:cNvSpPr/>
          <p:nvPr/>
        </p:nvSpPr>
        <p:spPr>
          <a:xfrm>
            <a:off x="637870" y="6431510"/>
            <a:ext cx="6800160" cy="238527"/>
          </a:xfrm>
          <a:prstGeom prst="rect">
            <a:avLst/>
          </a:prstGeom>
        </p:spPr>
        <p:txBody>
          <a:bodyPr wrap="square">
            <a:spAutoFit/>
          </a:bodyPr>
          <a:lstStyle/>
          <a:p>
            <a:r>
              <a:rPr lang="en-GB" sz="950" dirty="0">
                <a:solidFill>
                  <a:schemeClr val="tx1">
                    <a:lumMod val="85000"/>
                    <a:lumOff val="15000"/>
                  </a:schemeClr>
                </a:solidFill>
                <a:latin typeface="Segoe UI Semilight" panose="020B0402040204020203" pitchFamily="34" charset="0"/>
                <a:cs typeface="Segoe UI Semilight" panose="020B0402040204020203" pitchFamily="34" charset="0"/>
              </a:rPr>
              <a:t>Complete self-assessment grid: </a:t>
            </a:r>
            <a:r>
              <a:rPr lang="en-GB" sz="950" dirty="0">
                <a:latin typeface="Segoe UI Semilight" panose="020B0402040204020203" pitchFamily="34" charset="0"/>
                <a:cs typeface="Segoe UI Semilight" panose="020B0402040204020203" pitchFamily="34" charset="0"/>
                <a:hlinkClick r:id="rId5"/>
              </a:rPr>
              <a:t>https://europass.cedefop.europa.eu/sites/default/files/cefr-en.pdf</a:t>
            </a:r>
            <a:r>
              <a:rPr lang="en-GB" sz="950" dirty="0">
                <a:latin typeface="Segoe UI Semilight" panose="020B0402040204020203" pitchFamily="34" charset="0"/>
                <a:cs typeface="Segoe UI Semilight" panose="020B0402040204020203" pitchFamily="34" charset="0"/>
              </a:rPr>
              <a:t>  </a:t>
            </a:r>
          </a:p>
        </p:txBody>
      </p:sp>
      <p:grpSp>
        <p:nvGrpSpPr>
          <p:cNvPr id="14" name="Grupo 13">
            <a:extLst>
              <a:ext uri="{FF2B5EF4-FFF2-40B4-BE49-F238E27FC236}">
                <a16:creationId xmlns:a16="http://schemas.microsoft.com/office/drawing/2014/main" id="{E2379296-44A9-4C39-8E10-C8FA1185768D}"/>
              </a:ext>
            </a:extLst>
          </p:cNvPr>
          <p:cNvGrpSpPr/>
          <p:nvPr/>
        </p:nvGrpSpPr>
        <p:grpSpPr>
          <a:xfrm>
            <a:off x="8296344" y="113747"/>
            <a:ext cx="695764" cy="396000"/>
            <a:chOff x="8296344" y="113747"/>
            <a:chExt cx="695764" cy="396000"/>
          </a:xfrm>
        </p:grpSpPr>
        <p:sp>
          <p:nvSpPr>
            <p:cNvPr id="15" name="Rectángulo 7">
              <a:extLst>
                <a:ext uri="{FF2B5EF4-FFF2-40B4-BE49-F238E27FC236}">
                  <a16:creationId xmlns:a16="http://schemas.microsoft.com/office/drawing/2014/main" id="{905ECF93-9A06-4185-BA7A-CAE08DED6BDF}"/>
                </a:ext>
              </a:extLst>
            </p:cNvPr>
            <p:cNvSpPr/>
            <p:nvPr/>
          </p:nvSpPr>
          <p:spPr>
            <a:xfrm>
              <a:off x="8296344" y="113747"/>
              <a:ext cx="324000" cy="396000"/>
            </a:xfrm>
            <a:prstGeom prst="rect">
              <a:avLst/>
            </a:prstGeom>
            <a:gradFill>
              <a:gsLst>
                <a:gs pos="0">
                  <a:srgbClr val="891B55"/>
                </a:gs>
                <a:gs pos="100000">
                  <a:srgbClr val="891B5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2">
              <a:extLst>
                <a:ext uri="{FF2B5EF4-FFF2-40B4-BE49-F238E27FC236}">
                  <a16:creationId xmlns:a16="http://schemas.microsoft.com/office/drawing/2014/main" id="{A14D6E67-6ADC-470E-8879-0CC2712576DA}"/>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9524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14</a:t>
            </a:fld>
            <a:endParaRPr lang="es-MX" dirty="0">
              <a:latin typeface="Segoe UI Semilight" panose="020B0402040204020203" pitchFamily="34" charset="0"/>
              <a:cs typeface="Segoe UI Semilight" panose="020B0402040204020203" pitchFamily="34" charset="0"/>
            </a:endParaRPr>
          </a:p>
        </p:txBody>
      </p:sp>
      <p:sp>
        <p:nvSpPr>
          <p:cNvPr id="2" name="Rectangle 1"/>
          <p:cNvSpPr/>
          <p:nvPr/>
        </p:nvSpPr>
        <p:spPr>
          <a:xfrm>
            <a:off x="627989" y="1728388"/>
            <a:ext cx="8850526" cy="287771"/>
          </a:xfrm>
          <a:prstGeom prst="rect">
            <a:avLst/>
          </a:prstGeom>
        </p:spPr>
        <p:txBody>
          <a:bodyPr wrap="square">
            <a:spAutoFit/>
          </a:bodyPr>
          <a:lstStyle/>
          <a:p>
            <a:r>
              <a:rPr lang="es-MX" sz="1270" dirty="0">
                <a:latin typeface="Segoe UI Semilight" panose="020B0402040204020203" pitchFamily="34" charset="0"/>
                <a:cs typeface="Segoe UI Semilight" panose="020B0402040204020203" pitchFamily="34" charset="0"/>
              </a:rPr>
              <a:t>Lee y reflexiona sobre tu habilidad actual en los primeros tres niveles del Marco Común Europeo de Referencia (MCER).</a:t>
            </a:r>
            <a:endParaRPr lang="en-GB" sz="1270" dirty="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607831" y="915269"/>
            <a:ext cx="835519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Pasaporte: </a:t>
            </a:r>
            <a:r>
              <a:rPr lang="en-US" sz="3200" dirty="0">
                <a:solidFill>
                  <a:srgbClr val="891B55"/>
                </a:solidFill>
                <a:latin typeface="Segoe UI" panose="020B0502040204020203" pitchFamily="34" charset="0"/>
                <a:cs typeface="Segoe UI" panose="020B0502040204020203" pitchFamily="34" charset="0"/>
              </a:rPr>
              <a:t>Primeros niveles del MCER</a:t>
            </a:r>
          </a:p>
        </p:txBody>
      </p:sp>
      <p:sp>
        <p:nvSpPr>
          <p:cNvPr id="13" name="Rectangle 12"/>
          <p:cNvSpPr/>
          <p:nvPr/>
        </p:nvSpPr>
        <p:spPr>
          <a:xfrm>
            <a:off x="637870" y="6431510"/>
            <a:ext cx="6315380" cy="238527"/>
          </a:xfrm>
          <a:prstGeom prst="rect">
            <a:avLst/>
          </a:prstGeom>
        </p:spPr>
        <p:txBody>
          <a:bodyPr wrap="square">
            <a:spAutoFit/>
          </a:bodyPr>
          <a:lstStyle/>
          <a:p>
            <a:r>
              <a:rPr lang="es-ES" sz="950" dirty="0">
                <a:solidFill>
                  <a:schemeClr val="tx1">
                    <a:lumMod val="85000"/>
                    <a:lumOff val="15000"/>
                  </a:schemeClr>
                </a:solidFill>
                <a:latin typeface="Segoe UI Semilight" panose="020B0402040204020203" pitchFamily="34" charset="0"/>
                <a:cs typeface="Segoe UI Semilight" panose="020B0402040204020203" pitchFamily="34" charset="0"/>
              </a:rPr>
              <a:t>Cuadro completo de auto-evaluación</a:t>
            </a:r>
            <a:r>
              <a:rPr lang="es-ES" sz="950" dirty="0">
                <a:latin typeface="Segoe UI Semilight" panose="020B0402040204020203" pitchFamily="34" charset="0"/>
                <a:cs typeface="Segoe UI Semilight" panose="020B0402040204020203" pitchFamily="34" charset="0"/>
              </a:rPr>
              <a:t>: </a:t>
            </a:r>
            <a:r>
              <a:rPr lang="es-ES" sz="950" dirty="0">
                <a:latin typeface="Segoe UI Semilight" panose="020B0402040204020203" pitchFamily="34" charset="0"/>
                <a:cs typeface="Segoe UI Semilight" panose="020B0402040204020203" pitchFamily="34" charset="0"/>
                <a:hlinkClick r:id="rId5"/>
              </a:rPr>
              <a:t>https://cvc.cervantes.es/ensenanza/biblioteca_ele/marco/cap_03_02.htm</a:t>
            </a:r>
            <a:r>
              <a:rPr lang="es-ES" sz="950" dirty="0">
                <a:latin typeface="Segoe UI Semilight" panose="020B0402040204020203" pitchFamily="34" charset="0"/>
                <a:cs typeface="Segoe UI Semilight" panose="020B0402040204020203" pitchFamily="34" charset="0"/>
              </a:rPr>
              <a:t> </a:t>
            </a:r>
            <a:endParaRPr lang="en-GB" sz="950" dirty="0">
              <a:latin typeface="Segoe UI Semilight" panose="020B0402040204020203" pitchFamily="34" charset="0"/>
              <a:cs typeface="Segoe UI Semilight" panose="020B0402040204020203" pitchFamily="34" charset="0"/>
            </a:endParaRPr>
          </a:p>
        </p:txBody>
      </p:sp>
      <p:grpSp>
        <p:nvGrpSpPr>
          <p:cNvPr id="22" name="Grupo 21">
            <a:extLst>
              <a:ext uri="{FF2B5EF4-FFF2-40B4-BE49-F238E27FC236}">
                <a16:creationId xmlns:a16="http://schemas.microsoft.com/office/drawing/2014/main" id="{DD3AA3C9-89AE-492B-905C-F124626FE7A8}"/>
              </a:ext>
            </a:extLst>
          </p:cNvPr>
          <p:cNvGrpSpPr/>
          <p:nvPr/>
        </p:nvGrpSpPr>
        <p:grpSpPr>
          <a:xfrm>
            <a:off x="8296344" y="113747"/>
            <a:ext cx="695764" cy="396000"/>
            <a:chOff x="8296344" y="113747"/>
            <a:chExt cx="695764" cy="396000"/>
          </a:xfrm>
        </p:grpSpPr>
        <p:sp>
          <p:nvSpPr>
            <p:cNvPr id="23" name="Rectángulo 7">
              <a:extLst>
                <a:ext uri="{FF2B5EF4-FFF2-40B4-BE49-F238E27FC236}">
                  <a16:creationId xmlns:a16="http://schemas.microsoft.com/office/drawing/2014/main" id="{5C60209A-61A4-4373-8146-FBD7E2C42829}"/>
                </a:ext>
              </a:extLst>
            </p:cNvPr>
            <p:cNvSpPr/>
            <p:nvPr/>
          </p:nvSpPr>
          <p:spPr>
            <a:xfrm>
              <a:off x="8296344" y="113747"/>
              <a:ext cx="324000" cy="396000"/>
            </a:xfrm>
            <a:prstGeom prst="rect">
              <a:avLst/>
            </a:prstGeom>
            <a:gradFill>
              <a:gsLst>
                <a:gs pos="0">
                  <a:srgbClr val="891B55"/>
                </a:gs>
                <a:gs pos="100000">
                  <a:srgbClr val="891B5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4" name="TextBox 12">
              <a:extLst>
                <a:ext uri="{FF2B5EF4-FFF2-40B4-BE49-F238E27FC236}">
                  <a16:creationId xmlns:a16="http://schemas.microsoft.com/office/drawing/2014/main" id="{904ECC43-B12B-4523-8B01-AC0B2C2642E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graphicFrame>
        <p:nvGraphicFramePr>
          <p:cNvPr id="15" name="Tabla 49"/>
          <p:cNvGraphicFramePr>
            <a:graphicFrameLocks noGrp="1"/>
          </p:cNvGraphicFramePr>
          <p:nvPr>
            <p:extLst>
              <p:ext uri="{D42A27DB-BD31-4B8C-83A1-F6EECF244321}">
                <p14:modId xmlns:p14="http://schemas.microsoft.com/office/powerpoint/2010/main" val="1479191557"/>
              </p:ext>
            </p:extLst>
          </p:nvPr>
        </p:nvGraphicFramePr>
        <p:xfrm>
          <a:off x="731475" y="2130882"/>
          <a:ext cx="8446138" cy="3936075"/>
        </p:xfrm>
        <a:graphic>
          <a:graphicData uri="http://schemas.openxmlformats.org/drawingml/2006/table">
            <a:tbl>
              <a:tblPr>
                <a:tableStyleId>{5C22544A-7EE6-4342-B048-85BDC9FD1C3A}</a:tableStyleId>
              </a:tblPr>
              <a:tblGrid>
                <a:gridCol w="998265">
                  <a:extLst>
                    <a:ext uri="{9D8B030D-6E8A-4147-A177-3AD203B41FA5}">
                      <a16:colId xmlns:a16="http://schemas.microsoft.com/office/drawing/2014/main" val="20000"/>
                    </a:ext>
                  </a:extLst>
                </a:gridCol>
                <a:gridCol w="956310">
                  <a:extLst>
                    <a:ext uri="{9D8B030D-6E8A-4147-A177-3AD203B41FA5}">
                      <a16:colId xmlns:a16="http://schemas.microsoft.com/office/drawing/2014/main" val="20001"/>
                    </a:ext>
                  </a:extLst>
                </a:gridCol>
                <a:gridCol w="6491563">
                  <a:extLst>
                    <a:ext uri="{9D8B030D-6E8A-4147-A177-3AD203B41FA5}">
                      <a16:colId xmlns:a16="http://schemas.microsoft.com/office/drawing/2014/main" val="20002"/>
                    </a:ext>
                  </a:extLst>
                </a:gridCol>
              </a:tblGrid>
              <a:tr h="223267">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rPr>
                        <a:t>Grupo </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Nivel</a:t>
                      </a:r>
                      <a:endPar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pt-PT"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Descripción</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000"/>
                  </a:ext>
                </a:extLst>
              </a:tr>
              <a:tr h="1204290">
                <a:tc rowSpan="2">
                  <a:txBody>
                    <a:bodyPr/>
                    <a:lstStyle/>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A</a:t>
                      </a:r>
                    </a:p>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Usuario Básico</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A1</a:t>
                      </a:r>
                    </a:p>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Acceso</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s-E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Es capaz de comprender y utilizar expresiones cotidianas de uso muy frecuente, así como frases sencillas destinadas a satisfacer necesidades de tipo inmediato. </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s-E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Puede presentarse a sí mismo y a otros, pedir y dar información personal básica sobre su domicilio, sus pertenencias y las personas que conoce. </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s-E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Puede relacionarse de forma elemental siempre que su interlocutor hable despacio y con claridad y esté dispuesto a cooperar.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180195">
                <a:tc vMerge="1">
                  <a:txBody>
                    <a:bodyPr/>
                    <a:lstStyle/>
                    <a:p>
                      <a:pPr marL="63500" algn="ctr">
                        <a:lnSpc>
                          <a:spcPct val="107000"/>
                        </a:lnSpc>
                        <a:spcAft>
                          <a:spcPts val="0"/>
                        </a:spcAft>
                      </a:pPr>
                      <a:endParaRPr lang="en-US" sz="850" dirty="0">
                        <a:solidFill>
                          <a:srgbClr val="7D76B4"/>
                        </a:solidFill>
                        <a:effectLst/>
                        <a:latin typeface="Segoe UI Semibold" panose="020B0702040204020203" pitchFamily="34"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A2</a:t>
                      </a:r>
                    </a:p>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Plataforma</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Es capaz de comprender frases y expresiones de uso frecuente relacionadas con áreas de experiencia que le son especialmente relevantes (información básica sobre sí mismo y su familia, compras, lugares de interés, ocupaciones.</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Sabe comunicarse a la hora de llevar a cabo tareas simples y cotidianas que no requieran más que intercambios sencillos y directos de información sobre cuestiones que le son conocidas o habituales.</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Sabe describir en términos sencillos aspectos de su pasado y su entorno, así como cuestiones relacionadas con sus necesidades inmediatas.</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002"/>
                  </a:ext>
                </a:extLst>
              </a:tr>
              <a:tr h="1262120">
                <a:tc>
                  <a:txBody>
                    <a:bodyPr/>
                    <a:lstStyle/>
                    <a:p>
                      <a:pPr marL="63500" algn="ctr">
                        <a:lnSpc>
                          <a:spcPct val="107000"/>
                        </a:lnSpc>
                        <a:spcAft>
                          <a:spcPts val="0"/>
                        </a:spcAft>
                      </a:pPr>
                      <a:r>
                        <a:rPr lang="pt-PT" sz="1000" dirty="0">
                          <a:solidFill>
                            <a:srgbClr val="A25FA5"/>
                          </a:solidFill>
                          <a:effectLst/>
                          <a:latin typeface="Segoe UI Semibold" panose="020B0702040204020203" pitchFamily="34" charset="0"/>
                          <a:cs typeface="Segoe UI Semibold" panose="020B0702040204020203" pitchFamily="34" charset="0"/>
                        </a:rPr>
                        <a:t>B</a:t>
                      </a:r>
                    </a:p>
                    <a:p>
                      <a:pPr marL="63500" marR="0" indent="0" algn="ctr" defTabSz="914400" rtl="0" eaLnBrk="1" fontAlgn="auto" latinLnBrk="0" hangingPunct="1">
                        <a:lnSpc>
                          <a:spcPct val="107000"/>
                        </a:lnSpc>
                        <a:spcBef>
                          <a:spcPts val="0"/>
                        </a:spcBef>
                        <a:spcAft>
                          <a:spcPts val="0"/>
                        </a:spcAft>
                        <a:buClrTx/>
                        <a:buSzTx/>
                        <a:buFontTx/>
                        <a:buNone/>
                        <a:tabLst/>
                        <a:defRPr/>
                      </a:pPr>
                      <a:r>
                        <a:rPr lang="pt-PT" sz="1000" dirty="0">
                          <a:solidFill>
                            <a:srgbClr val="A25FA5"/>
                          </a:solidFill>
                          <a:effectLst/>
                          <a:latin typeface="Segoe UI Semibold" panose="020B0702040204020203" pitchFamily="34" charset="0"/>
                          <a:cs typeface="Segoe UI Semibold" panose="020B0702040204020203" pitchFamily="34" charset="0"/>
                        </a:rPr>
                        <a:t>Usuario</a:t>
                      </a:r>
                      <a:r>
                        <a:rPr lang="pt-PT" sz="1000" baseline="0" dirty="0">
                          <a:solidFill>
                            <a:srgbClr val="A25FA5"/>
                          </a:solidFill>
                          <a:effectLst/>
                          <a:latin typeface="Segoe UI Semibold" panose="020B0702040204020203" pitchFamily="34" charset="0"/>
                          <a:cs typeface="Segoe UI Semibold" panose="020B0702040204020203" pitchFamily="34" charset="0"/>
                        </a:rPr>
                        <a:t> </a:t>
                      </a:r>
                      <a:r>
                        <a:rPr lang="pt-PT" sz="1000" dirty="0">
                          <a:solidFill>
                            <a:srgbClr val="A25FA5"/>
                          </a:solidFill>
                          <a:effectLst/>
                          <a:latin typeface="Segoe UI Semibold" panose="020B0702040204020203" pitchFamily="34" charset="0"/>
                          <a:cs typeface="Segoe UI Semibold" panose="020B0702040204020203" pitchFamily="34" charset="0"/>
                        </a:rPr>
                        <a:t>Independiente</a:t>
                      </a:r>
                    </a:p>
                    <a:p>
                      <a:pPr marL="63500" algn="ctr">
                        <a:lnSpc>
                          <a:spcPct val="107000"/>
                        </a:lnSpc>
                        <a:spcAft>
                          <a:spcPts val="0"/>
                        </a:spcAft>
                      </a:pPr>
                      <a:endParaRPr lang="pt-PT" sz="1000" dirty="0">
                        <a:solidFill>
                          <a:srgbClr val="7D76B4"/>
                        </a:solidFill>
                        <a:effectLst/>
                        <a:latin typeface="Segoe UI Semibold" panose="020B0702040204020203" pitchFamily="34"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B1</a:t>
                      </a:r>
                    </a:p>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Intermedio</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Es capaz de comprender los puntos principales de textos claros y en lengua estándar si tratan sobre cuestiones que le son conocidas, ya sea en situaciones de trabajo, de estudio o de ocio.</a:t>
                      </a: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Sabe desenvolverse en la mayor parte de las situaciones que pueden surgir durante un viaje por zonas donde se utiliza la lengua.</a:t>
                      </a: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Es capaz de producir textos sencillos y coherentes sobre temas que le son familiares o en los que tiene un interés personal.</a:t>
                      </a:r>
                    </a:p>
                    <a:p>
                      <a:pPr marL="63500" algn="l">
                        <a:lnSpc>
                          <a:spcPct val="100000"/>
                        </a:lnSpc>
                        <a:spcBef>
                          <a:spcPts val="100"/>
                        </a:spcBef>
                        <a:spcAft>
                          <a:spcPts val="100"/>
                        </a:spcAft>
                      </a:pPr>
                      <a:r>
                        <a:rPr lang="es-E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Puede describir experiencias, acontecimientos, deseos y aspiraciones, así como justificar brevemente sus opiniones o explicar sus planes.</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233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15</a:t>
            </a:fld>
            <a:endParaRPr lang="es-MX" dirty="0">
              <a:latin typeface="Segoe UI Semilight" panose="020B0402040204020203" pitchFamily="34" charset="0"/>
              <a:cs typeface="Segoe UI Semilight" panose="020B0402040204020203" pitchFamily="34" charset="0"/>
            </a:endParaRPr>
          </a:p>
        </p:txBody>
      </p:sp>
      <p:sp>
        <p:nvSpPr>
          <p:cNvPr id="24" name="TextBox 10"/>
          <p:cNvSpPr txBox="1"/>
          <p:nvPr/>
        </p:nvSpPr>
        <p:spPr>
          <a:xfrm>
            <a:off x="607830" y="915269"/>
            <a:ext cx="8960239" cy="1077218"/>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Passport: </a:t>
            </a:r>
            <a:r>
              <a:rPr lang="en-US" sz="3200" dirty="0">
                <a:solidFill>
                  <a:srgbClr val="891B55"/>
                </a:solidFill>
                <a:latin typeface="Segoe UI" panose="020B0502040204020203" pitchFamily="34" charset="0"/>
                <a:cs typeface="Segoe UI" panose="020B0502040204020203" pitchFamily="34" charset="0"/>
              </a:rPr>
              <a:t>My Current Can-do Statements</a:t>
            </a:r>
          </a:p>
          <a:p>
            <a:endParaRPr lang="en-US" sz="3200" dirty="0">
              <a:solidFill>
                <a:srgbClr val="891B55"/>
              </a:solidFill>
              <a:latin typeface="Segoe UI" panose="020B0502040204020203" pitchFamily="34" charset="0"/>
              <a:cs typeface="Segoe UI" panose="020B0502040204020203" pitchFamily="34" charset="0"/>
            </a:endParaRPr>
          </a:p>
        </p:txBody>
      </p:sp>
      <p:sp>
        <p:nvSpPr>
          <p:cNvPr id="16" name="TextBox 12">
            <a:extLst>
              <a:ext uri="{FF2B5EF4-FFF2-40B4-BE49-F238E27FC236}">
                <a16:creationId xmlns:a16="http://schemas.microsoft.com/office/drawing/2014/main" id="{47E2FC83-78FF-4DDB-8998-F4B106F8F71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nvGrpSpPr>
          <p:cNvPr id="11" name="Grupo 10">
            <a:extLst>
              <a:ext uri="{FF2B5EF4-FFF2-40B4-BE49-F238E27FC236}">
                <a16:creationId xmlns:a16="http://schemas.microsoft.com/office/drawing/2014/main" id="{BE7E4107-4EE9-4FB2-A719-7BEA36C25649}"/>
              </a:ext>
            </a:extLst>
          </p:cNvPr>
          <p:cNvGrpSpPr/>
          <p:nvPr/>
        </p:nvGrpSpPr>
        <p:grpSpPr>
          <a:xfrm>
            <a:off x="8296344" y="113747"/>
            <a:ext cx="695764" cy="396000"/>
            <a:chOff x="8296344" y="113747"/>
            <a:chExt cx="695764" cy="396000"/>
          </a:xfrm>
        </p:grpSpPr>
        <p:sp>
          <p:nvSpPr>
            <p:cNvPr id="12" name="Rectángulo 7">
              <a:extLst>
                <a:ext uri="{FF2B5EF4-FFF2-40B4-BE49-F238E27FC236}">
                  <a16:creationId xmlns:a16="http://schemas.microsoft.com/office/drawing/2014/main" id="{E087259C-D1A6-4C65-B3AC-9F026A8C25E7}"/>
                </a:ext>
              </a:extLst>
            </p:cNvPr>
            <p:cNvSpPr/>
            <p:nvPr/>
          </p:nvSpPr>
          <p:spPr>
            <a:xfrm>
              <a:off x="8296344" y="113747"/>
              <a:ext cx="324000" cy="396000"/>
            </a:xfrm>
            <a:prstGeom prst="rect">
              <a:avLst/>
            </a:prstGeom>
            <a:gradFill>
              <a:gsLst>
                <a:gs pos="0">
                  <a:srgbClr val="891B55"/>
                </a:gs>
                <a:gs pos="100000">
                  <a:srgbClr val="891B5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3" name="TextBox 12">
              <a:extLst>
                <a:ext uri="{FF2B5EF4-FFF2-40B4-BE49-F238E27FC236}">
                  <a16:creationId xmlns:a16="http://schemas.microsoft.com/office/drawing/2014/main" id="{633653CF-8DA4-4EBE-955C-9BE348E25F6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2</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4" name="Rectangle 1"/>
          <p:cNvSpPr/>
          <p:nvPr/>
        </p:nvSpPr>
        <p:spPr>
          <a:xfrm>
            <a:off x="618464" y="1728388"/>
            <a:ext cx="8850526" cy="290849"/>
          </a:xfrm>
          <a:prstGeom prst="rect">
            <a:avLst/>
          </a:prstGeom>
        </p:spPr>
        <p:txBody>
          <a:bodyPr wrap="square">
            <a:spAutoFit/>
          </a:bodyPr>
          <a:lstStyle/>
          <a:p>
            <a:r>
              <a:rPr lang="en-GB" sz="1290" dirty="0">
                <a:latin typeface="Segoe UI Semilight" panose="020B0402040204020203" pitchFamily="34" charset="0"/>
                <a:cs typeface="Segoe UI Semilight" panose="020B0402040204020203" pitchFamily="34" charset="0"/>
              </a:rPr>
              <a:t>Look at the sections of the CEFR on the previous pages and select the competences you have already acquired. </a:t>
            </a:r>
          </a:p>
        </p:txBody>
      </p:sp>
      <p:graphicFrame>
        <p:nvGraphicFramePr>
          <p:cNvPr id="17" name="Tabla 49"/>
          <p:cNvGraphicFramePr>
            <a:graphicFrameLocks noGrp="1"/>
          </p:cNvGraphicFramePr>
          <p:nvPr>
            <p:extLst>
              <p:ext uri="{D42A27DB-BD31-4B8C-83A1-F6EECF244321}">
                <p14:modId xmlns:p14="http://schemas.microsoft.com/office/powerpoint/2010/main" val="1703509152"/>
              </p:ext>
            </p:extLst>
          </p:nvPr>
        </p:nvGraphicFramePr>
        <p:xfrm>
          <a:off x="731475" y="2135103"/>
          <a:ext cx="8446138" cy="4040790"/>
        </p:xfrm>
        <a:graphic>
          <a:graphicData uri="http://schemas.openxmlformats.org/drawingml/2006/table">
            <a:tbl>
              <a:tblPr>
                <a:tableStyleId>{5C22544A-7EE6-4342-B048-85BDC9FD1C3A}</a:tableStyleId>
              </a:tblPr>
              <a:tblGrid>
                <a:gridCol w="945430">
                  <a:extLst>
                    <a:ext uri="{9D8B030D-6E8A-4147-A177-3AD203B41FA5}">
                      <a16:colId xmlns:a16="http://schemas.microsoft.com/office/drawing/2014/main" val="20000"/>
                    </a:ext>
                  </a:extLst>
                </a:gridCol>
                <a:gridCol w="1015991">
                  <a:extLst>
                    <a:ext uri="{9D8B030D-6E8A-4147-A177-3AD203B41FA5}">
                      <a16:colId xmlns:a16="http://schemas.microsoft.com/office/drawing/2014/main" val="20001"/>
                    </a:ext>
                  </a:extLst>
                </a:gridCol>
                <a:gridCol w="6484717">
                  <a:extLst>
                    <a:ext uri="{9D8B030D-6E8A-4147-A177-3AD203B41FA5}">
                      <a16:colId xmlns:a16="http://schemas.microsoft.com/office/drawing/2014/main" val="20002"/>
                    </a:ext>
                  </a:extLst>
                </a:gridCol>
              </a:tblGrid>
              <a:tr h="241024">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rPr>
                        <a:t>Level group</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es-MX"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Level</a:t>
                      </a:r>
                      <a:endParaRPr lang="es-MX" sz="1000" dirty="0">
                        <a:solidFill>
                          <a:schemeClr val="tx1">
                            <a:lumMod val="85000"/>
                            <a:lumOff val="15000"/>
                          </a:schemeClr>
                        </a:solidFill>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pt-PT" sz="1000" dirty="0">
                          <a:solidFill>
                            <a:schemeClr val="tx1">
                              <a:lumMod val="85000"/>
                              <a:lumOff val="15000"/>
                            </a:schemeClr>
                          </a:solidFill>
                          <a:effectLst/>
                          <a:latin typeface="Segoe UI Semibold" panose="020B0702040204020203" pitchFamily="34" charset="0"/>
                          <a:cs typeface="Segoe UI Semibold" panose="020B0702040204020203" pitchFamily="34" charset="0"/>
                        </a:rPr>
                        <a:t>Description</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000"/>
                  </a:ext>
                </a:extLst>
              </a:tr>
              <a:tr h="1254872">
                <a:tc rowSpan="2">
                  <a:txBody>
                    <a:bodyPr/>
                    <a:lstStyle/>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A</a:t>
                      </a:r>
                    </a:p>
                    <a:p>
                      <a:pPr marL="63500" algn="ctr">
                        <a:lnSpc>
                          <a:spcPct val="107000"/>
                        </a:lnSpc>
                        <a:spcAft>
                          <a:spcPts val="0"/>
                        </a:spcAft>
                      </a:pPr>
                      <a:r>
                        <a:rPr lang="pt-PT" sz="1000" dirty="0">
                          <a:solidFill>
                            <a:srgbClr val="552D81"/>
                          </a:solidFill>
                          <a:effectLst/>
                          <a:latin typeface="Segoe UI Semibold" panose="020B0702040204020203" pitchFamily="34" charset="0"/>
                          <a:cs typeface="Segoe UI Semibold" panose="020B0702040204020203" pitchFamily="34" charset="0"/>
                        </a:rPr>
                        <a:t>Basic user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A1</a:t>
                      </a:r>
                    </a:p>
                    <a:p>
                      <a:pPr marL="63500" algn="ctr">
                        <a:lnSpc>
                          <a:spcPct val="107000"/>
                        </a:lnSpc>
                        <a:spcAft>
                          <a:spcPts val="0"/>
                        </a:spcAft>
                      </a:pPr>
                      <a:r>
                        <a:rPr lang="pt-PT" sz="1000" dirty="0">
                          <a:solidFill>
                            <a:srgbClr val="37908E"/>
                          </a:solidFill>
                          <a:effectLst/>
                          <a:latin typeface="Segoe UI Semibold" panose="020B0702040204020203" pitchFamily="34" charset="0"/>
                          <a:cs typeface="Segoe UI Semibold" panose="020B0702040204020203" pitchFamily="34" charset="0"/>
                        </a:rPr>
                        <a:t>Breakthrough or Beginner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n-US" sz="1000" i="1"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I can understand and use familiar everyday expressions and very basic phrases aimed</a:t>
                      </a:r>
                    </a:p>
                    <a:p>
                      <a:pPr marL="63500" algn="l">
                        <a:lnSpc>
                          <a:spcPct val="100000"/>
                        </a:lnSpc>
                        <a:spcBef>
                          <a:spcPts val="100"/>
                        </a:spcBef>
                        <a:spcAft>
                          <a:spcPts val="100"/>
                        </a:spcAft>
                      </a:pPr>
                      <a:r>
                        <a:rPr lang="en-US" sz="1000" i="1"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at the satisfaction of needs of a concrete type.</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a:t>
                      </a:r>
                    </a:p>
                    <a:p>
                      <a:pPr marL="63500" algn="l">
                        <a:lnSpc>
                          <a:spcPct val="100000"/>
                        </a:lnSpc>
                        <a:spcBef>
                          <a:spcPts val="100"/>
                        </a:spcBef>
                        <a:spcAft>
                          <a:spcPts val="100"/>
                        </a:spcAft>
                      </a:pPr>
                      <a:endParaRPr lang="en-US" sz="4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p>
                      <a:pPr marL="63500" algn="l">
                        <a:lnSpc>
                          <a:spcPct val="100000"/>
                        </a:lnSpc>
                        <a:spcBef>
                          <a:spcPts val="100"/>
                        </a:spcBef>
                        <a:spcAft>
                          <a:spcPts val="100"/>
                        </a:spcAft>
                      </a:pPr>
                      <a:r>
                        <a:rPr lang="en-US" sz="1000" baseline="0" dirty="0">
                          <a:solidFill>
                            <a:schemeClr val="tx1">
                              <a:lumMod val="85000"/>
                              <a:lumOff val="15000"/>
                            </a:schemeClr>
                          </a:solidFill>
                          <a:effectLst/>
                          <a:latin typeface="Segoe UI Semilight" panose="020B0402040204020203" pitchFamily="34" charset="0"/>
                          <a:cs typeface="Segoe UI Semilight" panose="020B0402040204020203" pitchFamily="34" charset="0"/>
                        </a:rPr>
                        <a:t>…..</a:t>
                      </a:r>
                      <a:endParaRPr lang="en-US" sz="1000" dirty="0">
                        <a:solidFill>
                          <a:schemeClr val="tx1">
                            <a:lumMod val="85000"/>
                            <a:lumOff val="15000"/>
                          </a:schemeClr>
                        </a:solidFill>
                        <a:effectLst/>
                        <a:latin typeface="Segoe UI Semilight" panose="020B0402040204020203" pitchFamily="34" charset="0"/>
                        <a:cs typeface="Segoe UI Semilight" panose="020B04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29764">
                <a:tc vMerge="1">
                  <a:txBody>
                    <a:bodyPr/>
                    <a:lstStyle/>
                    <a:p>
                      <a:pPr marL="63500" algn="ctr">
                        <a:lnSpc>
                          <a:spcPct val="107000"/>
                        </a:lnSpc>
                        <a:spcAft>
                          <a:spcPts val="0"/>
                        </a:spcAft>
                      </a:pPr>
                      <a:endParaRPr lang="en-US" sz="850" dirty="0">
                        <a:solidFill>
                          <a:srgbClr val="7D76B4"/>
                        </a:solidFill>
                        <a:effectLst/>
                        <a:latin typeface="Segoe UI Semibold" panose="020B0702040204020203" pitchFamily="34" charset="0"/>
                        <a:cs typeface="Segoe UI Semibold" panose="020B0702040204020203" pitchFamily="34" charset="0"/>
                      </a:endParaRP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A2</a:t>
                      </a:r>
                    </a:p>
                    <a:p>
                      <a:pPr marL="63500" algn="ctr">
                        <a:lnSpc>
                          <a:spcPct val="107000"/>
                        </a:lnSpc>
                        <a:spcAft>
                          <a:spcPts val="0"/>
                        </a:spcAft>
                      </a:pPr>
                      <a:r>
                        <a:rPr lang="en-US" sz="1000" dirty="0">
                          <a:solidFill>
                            <a:srgbClr val="EBC130"/>
                          </a:solidFill>
                          <a:effectLst/>
                          <a:latin typeface="Segoe UI Semibold" panose="020B0702040204020203" pitchFamily="34" charset="0"/>
                          <a:cs typeface="Segoe UI Semibold" panose="020B0702040204020203" pitchFamily="34" charset="0"/>
                        </a:rPr>
                        <a:t>Waystage or Elementary</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002"/>
                  </a:ext>
                </a:extLst>
              </a:tr>
              <a:tr h="1315130">
                <a:tc>
                  <a:txBody>
                    <a:bodyPr/>
                    <a:lstStyle/>
                    <a:p>
                      <a:pPr marL="63500" algn="ctr">
                        <a:lnSpc>
                          <a:spcPct val="107000"/>
                        </a:lnSpc>
                        <a:spcAft>
                          <a:spcPts val="0"/>
                        </a:spcAft>
                      </a:pPr>
                      <a:r>
                        <a:rPr lang="pt-PT" sz="1000" dirty="0">
                          <a:solidFill>
                            <a:srgbClr val="A25FA5"/>
                          </a:solidFill>
                          <a:effectLst/>
                          <a:latin typeface="Segoe UI Semibold" panose="020B0702040204020203" pitchFamily="34" charset="0"/>
                          <a:cs typeface="Segoe UI Semibold" panose="020B0702040204020203" pitchFamily="34" charset="0"/>
                        </a:rPr>
                        <a:t>B</a:t>
                      </a:r>
                    </a:p>
                    <a:p>
                      <a:pPr marL="63500" algn="ctr">
                        <a:lnSpc>
                          <a:spcPct val="107000"/>
                        </a:lnSpc>
                        <a:spcAft>
                          <a:spcPts val="0"/>
                        </a:spcAft>
                      </a:pPr>
                      <a:r>
                        <a:rPr lang="pt-PT" sz="1000" dirty="0">
                          <a:solidFill>
                            <a:srgbClr val="A25FA5"/>
                          </a:solidFill>
                          <a:effectLst/>
                          <a:latin typeface="Segoe UI Semibold" panose="020B0702040204020203" pitchFamily="34" charset="0"/>
                          <a:cs typeface="Segoe UI Semibold" panose="020B0702040204020203" pitchFamily="34" charset="0"/>
                        </a:rPr>
                        <a:t>Independent user</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B1</a:t>
                      </a:r>
                    </a:p>
                    <a:p>
                      <a:pPr marL="63500" algn="ctr">
                        <a:lnSpc>
                          <a:spcPct val="107000"/>
                        </a:lnSpc>
                        <a:spcAft>
                          <a:spcPts val="0"/>
                        </a:spcAft>
                      </a:pPr>
                      <a:r>
                        <a:rPr lang="pt-PT" sz="1000" dirty="0">
                          <a:solidFill>
                            <a:srgbClr val="961A5B"/>
                          </a:solidFill>
                          <a:effectLst/>
                          <a:latin typeface="Segoe UI Semibold" panose="020B0702040204020203" pitchFamily="34" charset="0"/>
                          <a:cs typeface="Segoe UI Semibold" panose="020B0702040204020203" pitchFamily="34" charset="0"/>
                        </a:rPr>
                        <a:t>Threshold or Intermediate</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p>
                      <a:pPr marL="63500" algn="l">
                        <a:lnSpc>
                          <a:spcPct val="100000"/>
                        </a:lnSpc>
                        <a:spcBef>
                          <a:spcPts val="100"/>
                        </a:spcBef>
                        <a:spcAft>
                          <a:spcPts val="100"/>
                        </a:spcAft>
                      </a:pPr>
                      <a:endParaRPr lang="en-US" sz="4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63500" algn="l">
                        <a:lnSpc>
                          <a:spcPct val="100000"/>
                        </a:lnSpc>
                        <a:spcBef>
                          <a:spcPts val="100"/>
                        </a:spcBef>
                        <a:spcAft>
                          <a:spcPts val="100"/>
                        </a:spcAft>
                      </a:pPr>
                      <a:r>
                        <a:rPr lang="en-US" sz="1000" dirty="0">
                          <a:solidFill>
                            <a:schemeClr val="tx1">
                              <a:lumMod val="85000"/>
                              <a:lumOff val="15000"/>
                            </a:schemeClr>
                          </a:solidFill>
                          <a:effectLst/>
                          <a:latin typeface="Segoe UI Semilight" panose="020B0402040204020203" pitchFamily="34" charset="0"/>
                          <a:ea typeface="Times New Roman" panose="02020603050405020304" pitchFamily="18" charset="0"/>
                          <a:cs typeface="Segoe UI Semilight" panose="020B0402040204020203" pitchFamily="34" charset="0"/>
                        </a:rPr>
                        <a:t>…..</a:t>
                      </a:r>
                    </a:p>
                  </a:txBody>
                  <a:tcPr marL="40381" marR="40381" marT="40381" marB="4038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8153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6" name="TextBox 10"/>
          <p:cNvSpPr txBox="1"/>
          <p:nvPr/>
        </p:nvSpPr>
        <p:spPr>
          <a:xfrm>
            <a:off x="673221" y="1247056"/>
            <a:ext cx="9336060" cy="1415772"/>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Section 3</a:t>
            </a:r>
          </a:p>
          <a:p>
            <a:r>
              <a:rPr lang="en-US" sz="4000" dirty="0">
                <a:solidFill>
                  <a:srgbClr val="E7B117"/>
                </a:solidFill>
                <a:latin typeface="Segoe UI" panose="020B0502040204020203" pitchFamily="34" charset="0"/>
                <a:cs typeface="Segoe UI" panose="020B0502040204020203" pitchFamily="34" charset="0"/>
              </a:rPr>
              <a:t>My Language Biography </a:t>
            </a:r>
          </a:p>
        </p:txBody>
      </p:sp>
      <p:grpSp>
        <p:nvGrpSpPr>
          <p:cNvPr id="31" name="Group 30"/>
          <p:cNvGrpSpPr/>
          <p:nvPr/>
        </p:nvGrpSpPr>
        <p:grpSpPr>
          <a:xfrm>
            <a:off x="799139" y="2701752"/>
            <a:ext cx="8351898" cy="3587922"/>
            <a:chOff x="68984" y="2635259"/>
            <a:chExt cx="9843687" cy="4228784"/>
          </a:xfrm>
        </p:grpSpPr>
        <p:sp>
          <p:nvSpPr>
            <p:cNvPr id="47" name="Rectangle 5"/>
            <p:cNvSpPr/>
            <p:nvPr/>
          </p:nvSpPr>
          <p:spPr>
            <a:xfrm>
              <a:off x="68984" y="4757918"/>
              <a:ext cx="1921473" cy="2101517"/>
            </a:xfrm>
            <a:prstGeom prst="rect">
              <a:avLst/>
            </a:prstGeom>
            <a:solidFill>
              <a:srgbClr val="552D81">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8" name="Rectangle 5"/>
            <p:cNvSpPr/>
            <p:nvPr/>
          </p:nvSpPr>
          <p:spPr>
            <a:xfrm>
              <a:off x="2053621" y="2636730"/>
              <a:ext cx="1911320" cy="2055315"/>
            </a:xfrm>
            <a:prstGeom prst="rect">
              <a:avLst/>
            </a:prstGeom>
            <a:solidFill>
              <a:srgbClr val="804B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0" name="Rectangle 5"/>
            <p:cNvSpPr/>
            <p:nvPr/>
          </p:nvSpPr>
          <p:spPr>
            <a:xfrm>
              <a:off x="4029333" y="4764207"/>
              <a:ext cx="1891921" cy="2099836"/>
            </a:xfrm>
            <a:prstGeom prst="rect">
              <a:avLst/>
            </a:prstGeom>
            <a:gradFill>
              <a:gsLst>
                <a:gs pos="0">
                  <a:srgbClr val="891B55">
                    <a:lumMod val="98000"/>
                    <a:alpha val="99000"/>
                  </a:srgbClr>
                </a:gs>
                <a:gs pos="100000">
                  <a:srgbClr val="891B5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3" name="Rectangle 5"/>
            <p:cNvSpPr/>
            <p:nvPr/>
          </p:nvSpPr>
          <p:spPr>
            <a:xfrm>
              <a:off x="5992762" y="2635259"/>
              <a:ext cx="1904060" cy="2056116"/>
            </a:xfrm>
            <a:prstGeom prst="rect">
              <a:avLst/>
            </a:prstGeom>
            <a:gradFill>
              <a:gsLst>
                <a:gs pos="0">
                  <a:srgbClr val="D78445"/>
                </a:gs>
                <a:gs pos="100000">
                  <a:srgbClr val="CB8E13">
                    <a:alpha val="88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4" name="Rectangle 5"/>
            <p:cNvSpPr/>
            <p:nvPr/>
          </p:nvSpPr>
          <p:spPr>
            <a:xfrm>
              <a:off x="7969769" y="4763988"/>
              <a:ext cx="1942902" cy="2094011"/>
            </a:xfrm>
            <a:prstGeom prst="rect">
              <a:avLst/>
            </a:prstGeom>
            <a:solidFill>
              <a:srgbClr val="3682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16</a:t>
            </a:fld>
            <a:endParaRPr lang="es-MX" dirty="0">
              <a:latin typeface="Segoe UI Semilight" panose="020B0402040204020203" pitchFamily="34" charset="0"/>
              <a:cs typeface="Segoe UI Semilight" panose="020B0402040204020203" pitchFamily="34" charset="0"/>
            </a:endParaRPr>
          </a:p>
        </p:txBody>
      </p:sp>
      <p:sp>
        <p:nvSpPr>
          <p:cNvPr id="32" name="Rectángulo 7">
            <a:extLst>
              <a:ext uri="{FF2B5EF4-FFF2-40B4-BE49-F238E27FC236}">
                <a16:creationId xmlns:a16="http://schemas.microsoft.com/office/drawing/2014/main" id="{0CA55AA7-037C-428A-B3EC-DCEA8BAB2D98}"/>
              </a:ext>
            </a:extLst>
          </p:cNvPr>
          <p:cNvSpPr/>
          <p:nvPr/>
        </p:nvSpPr>
        <p:spPr>
          <a:xfrm>
            <a:off x="8287379" y="113747"/>
            <a:ext cx="324000" cy="396000"/>
          </a:xfrm>
          <a:prstGeom prst="rect">
            <a:avLst/>
          </a:prstGeom>
          <a:gradFill>
            <a:gsLst>
              <a:gs pos="0">
                <a:srgbClr val="E7B117">
                  <a:alpha val="99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solidFill>
                <a:srgbClr val="E7B117"/>
              </a:solidFill>
            </a:endParaRPr>
          </a:p>
        </p:txBody>
      </p:sp>
      <p:pic>
        <p:nvPicPr>
          <p:cNvPr id="39" name="Picture 10" descr="white van on gray road">
            <a:extLst>
              <a:ext uri="{FF2B5EF4-FFF2-40B4-BE49-F238E27FC236}">
                <a16:creationId xmlns:a16="http://schemas.microsoft.com/office/drawing/2014/main" id="{BB1F6883-45B5-40D2-B270-F5C7076FF85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804" r="20471"/>
          <a:stretch/>
        </p:blipFill>
        <p:spPr bwMode="auto">
          <a:xfrm>
            <a:off x="2483007" y="4532179"/>
            <a:ext cx="1621665" cy="175236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Two business people sitting at a coffee shop table with a laptop, a tablet and a smartphone">
            <a:extLst>
              <a:ext uri="{FF2B5EF4-FFF2-40B4-BE49-F238E27FC236}">
                <a16:creationId xmlns:a16="http://schemas.microsoft.com/office/drawing/2014/main" id="{BE30EE57-1784-45C2-8333-6E62B3991B8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417" r="32788"/>
          <a:stretch/>
        </p:blipFill>
        <p:spPr bwMode="auto">
          <a:xfrm>
            <a:off x="7512735" y="2701752"/>
            <a:ext cx="1648459" cy="173147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woman sitting on gutter reading book">
            <a:extLst>
              <a:ext uri="{FF2B5EF4-FFF2-40B4-BE49-F238E27FC236}">
                <a16:creationId xmlns:a16="http://schemas.microsoft.com/office/drawing/2014/main" id="{4CE6A8F9-F9FD-40C2-ADEE-3FAEB0C596E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127" t="2143" r="36219"/>
          <a:stretch/>
        </p:blipFill>
        <p:spPr bwMode="auto">
          <a:xfrm>
            <a:off x="799138" y="2701188"/>
            <a:ext cx="1617490" cy="17314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eople eating inside of cafeteria during daytime"/>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2296"/>
          <a:stretch/>
        </p:blipFill>
        <p:spPr bwMode="auto">
          <a:xfrm>
            <a:off x="5829300" y="4502940"/>
            <a:ext cx="1611386" cy="17816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women sitting on rock near body of water">
            <a:extLst>
              <a:ext uri="{FF2B5EF4-FFF2-40B4-BE49-F238E27FC236}">
                <a16:creationId xmlns:a16="http://schemas.microsoft.com/office/drawing/2014/main" id="{5E7568A3-5696-4E1B-9FC2-4CC009F2A365}"/>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175" t="1037" r="21985"/>
          <a:stretch/>
        </p:blipFill>
        <p:spPr bwMode="auto">
          <a:xfrm>
            <a:off x="4171054" y="2701188"/>
            <a:ext cx="1582046" cy="1745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3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My Language Biography: </a:t>
            </a:r>
            <a:r>
              <a:rPr lang="en-US" sz="3200" dirty="0">
                <a:solidFill>
                  <a:srgbClr val="E7B117"/>
                </a:solidFill>
                <a:latin typeface="Segoe UI" panose="020B0502040204020203" pitchFamily="34" charset="0"/>
                <a:cs typeface="Segoe UI" panose="020B0502040204020203" pitchFamily="34" charset="0"/>
              </a:rPr>
              <a:t>Introduction</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17</a:t>
            </a:fld>
            <a:endParaRPr lang="es-MX" dirty="0">
              <a:latin typeface="Segoe UI Semilight" panose="020B0402040204020203" pitchFamily="34" charset="0"/>
              <a:cs typeface="Segoe UI Semilight" panose="020B0402040204020203" pitchFamily="34" charset="0"/>
            </a:endParaRPr>
          </a:p>
        </p:txBody>
      </p:sp>
      <p:sp>
        <p:nvSpPr>
          <p:cNvPr id="18" name="Rectángulo 7">
            <a:extLst>
              <a:ext uri="{FF2B5EF4-FFF2-40B4-BE49-F238E27FC236}">
                <a16:creationId xmlns:a16="http://schemas.microsoft.com/office/drawing/2014/main" id="{958A2C57-1BA6-4A62-A6BB-8962BF8F0B02}"/>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3" name="TextBox 10">
            <a:extLst>
              <a:ext uri="{FF2B5EF4-FFF2-40B4-BE49-F238E27FC236}">
                <a16:creationId xmlns:a16="http://schemas.microsoft.com/office/drawing/2014/main" id="{6510C97F-9B6D-4956-A4E1-521ACF67E3D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36" name="Picture 6" descr="gray bridge in between of buildings"/>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rcRect t="33421" r="67442" b="32704"/>
          <a:stretch/>
        </p:blipFill>
        <p:spPr bwMode="auto">
          <a:xfrm>
            <a:off x="743576" y="2758128"/>
            <a:ext cx="2685424"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gray bridge in between of buildings"/>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rcRect l="33019" t="33421" r="33953" b="32704"/>
          <a:stretch/>
        </p:blipFill>
        <p:spPr bwMode="auto">
          <a:xfrm>
            <a:off x="3476625" y="2758128"/>
            <a:ext cx="272415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gray bridge in between of buildings"/>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rcRect l="66625" t="33421" b="32704"/>
          <a:stretch/>
        </p:blipFill>
        <p:spPr bwMode="auto">
          <a:xfrm>
            <a:off x="6248399" y="2758128"/>
            <a:ext cx="2752795" cy="2095501"/>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FDDED21B-9B0A-4A3E-9E93-081CCD7EA984}"/>
              </a:ext>
            </a:extLst>
          </p:cNvPr>
          <p:cNvSpPr/>
          <p:nvPr/>
        </p:nvSpPr>
        <p:spPr>
          <a:xfrm>
            <a:off x="621479" y="6353557"/>
            <a:ext cx="4974103" cy="238527"/>
          </a:xfrm>
          <a:prstGeom prst="rect">
            <a:avLst/>
          </a:prstGeom>
        </p:spPr>
        <p:txBody>
          <a:bodyPr wrap="square">
            <a:spAutoFit/>
          </a:bodyPr>
          <a:lstStyle/>
          <a:p>
            <a:r>
              <a:rPr lang="en-US" sz="950" dirty="0">
                <a:solidFill>
                  <a:schemeClr val="tx1">
                    <a:lumMod val="85000"/>
                    <a:lumOff val="15000"/>
                  </a:schemeClr>
                </a:solidFill>
                <a:latin typeface="Segoe UI Semilight" panose="020B0402040204020203" pitchFamily="34" charset="0"/>
                <a:cs typeface="Segoe UI Semilight" panose="020B0402040204020203" pitchFamily="34" charset="0"/>
              </a:rPr>
              <a:t>The Language Biography: </a:t>
            </a:r>
            <a:r>
              <a:rPr lang="en-US" sz="950" dirty="0">
                <a:latin typeface="Segoe UI Semilight" panose="020B0402040204020203" pitchFamily="34" charset="0"/>
                <a:cs typeface="Segoe UI Semilight" panose="020B0402040204020203" pitchFamily="34" charset="0"/>
                <a:hlinkClick r:id="rId8"/>
              </a:rPr>
              <a:t>https://www.coe.int/en/web/portfolio/the-language-biography</a:t>
            </a:r>
            <a:r>
              <a:rPr lang="en-US" sz="950" dirty="0">
                <a:latin typeface="Segoe UI Semilight" panose="020B0402040204020203" pitchFamily="34" charset="0"/>
                <a:cs typeface="Segoe UI Semilight" panose="020B0402040204020203" pitchFamily="34" charset="0"/>
              </a:rPr>
              <a:t> </a:t>
            </a:r>
          </a:p>
        </p:txBody>
      </p:sp>
      <p:sp>
        <p:nvSpPr>
          <p:cNvPr id="16" name="Rectangle 1">
            <a:extLst>
              <a:ext uri="{FF2B5EF4-FFF2-40B4-BE49-F238E27FC236}">
                <a16:creationId xmlns:a16="http://schemas.microsoft.com/office/drawing/2014/main" id="{DCEC1E7F-2BD6-4EE3-8403-A1AC14FE3973}"/>
              </a:ext>
            </a:extLst>
          </p:cNvPr>
          <p:cNvSpPr/>
          <p:nvPr/>
        </p:nvSpPr>
        <p:spPr>
          <a:xfrm>
            <a:off x="636147" y="1569820"/>
            <a:ext cx="8552098" cy="4355038"/>
          </a:xfrm>
          <a:prstGeom prst="rect">
            <a:avLst/>
          </a:prstGeom>
        </p:spPr>
        <p:txBody>
          <a:bodyPr wrap="square">
            <a:spAutoFit/>
          </a:bodyPr>
          <a:lstStyle/>
          <a:p>
            <a:pPr algn="just"/>
            <a:endParaRPr lang="en-GB" sz="1100" dirty="0">
              <a:latin typeface="Segoe UI Semilight" panose="020B0402040204020203" pitchFamily="34" charset="0"/>
              <a:cs typeface="Segoe UI Semilight" panose="020B0402040204020203" pitchFamily="34" charset="0"/>
            </a:endParaRPr>
          </a:p>
          <a:p>
            <a:r>
              <a:rPr lang="en-GB" sz="1300" dirty="0">
                <a:latin typeface="Segoe UI Semilight" panose="020B0402040204020203" pitchFamily="34" charset="0"/>
                <a:cs typeface="Segoe UI Semilight" panose="020B0402040204020203" pitchFamily="34" charset="0"/>
              </a:rPr>
              <a:t>Your biography describes your language learning experience and knowledge. This section will guide you through a process of reflection, where you will discover which techniques best help you learn languages. You will also identify the tools and recourses that will help you understand and produce in a foreign language. Finally, you’ll review and reflect on the course’s </a:t>
            </a:r>
            <a:r>
              <a:rPr lang="en-GB" sz="1300" i="1" dirty="0">
                <a:latin typeface="Segoe UI Semilight" panose="020B0402040204020203" pitchFamily="34" charset="0"/>
                <a:cs typeface="Segoe UI Semilight" panose="020B0402040204020203" pitchFamily="34" charset="0"/>
              </a:rPr>
              <a:t>Can-do Statements</a:t>
            </a:r>
            <a:r>
              <a:rPr lang="en-GB" sz="1300" dirty="0">
                <a:latin typeface="Segoe UI Semilight" panose="020B0402040204020203" pitchFamily="34" charset="0"/>
                <a:cs typeface="Segoe UI Semilight" panose="020B0402040204020203" pitchFamily="34" charset="0"/>
              </a:rPr>
              <a:t>, a series of short sentences that summarises your real-life skills in English. </a:t>
            </a:r>
          </a:p>
          <a:p>
            <a:pPr algn="just"/>
            <a:endParaRPr lang="es-MX" sz="16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s-MX" sz="1300" dirty="0">
              <a:latin typeface="Segoe UI Semilight" panose="020B0402040204020203" pitchFamily="34" charset="0"/>
              <a:cs typeface="Segoe UI Semilight" panose="020B0402040204020203" pitchFamily="34" charset="0"/>
            </a:endParaRPr>
          </a:p>
          <a:p>
            <a:pPr algn="just"/>
            <a:endParaRPr lang="en-GB" dirty="0">
              <a:latin typeface="Segoe UI Semilight" panose="020B0402040204020203" pitchFamily="34" charset="0"/>
              <a:cs typeface="Segoe UI Semilight" panose="020B0402040204020203" pitchFamily="34" charset="0"/>
            </a:endParaRPr>
          </a:p>
          <a:p>
            <a:pPr algn="just"/>
            <a:endParaRPr lang="es-MX" sz="1200" dirty="0">
              <a:latin typeface="Segoe UI Semilight" panose="020B0402040204020203" pitchFamily="34" charset="0"/>
              <a:cs typeface="Segoe UI Semilight" panose="020B0402040204020203" pitchFamily="34" charset="0"/>
            </a:endParaRPr>
          </a:p>
          <a:p>
            <a:pPr algn="just"/>
            <a:endParaRPr lang="en-GB" sz="1200" dirty="0">
              <a:latin typeface="Segoe UI Semilight" panose="020B0402040204020203" pitchFamily="34" charset="0"/>
              <a:cs typeface="Segoe UI Semilight" panose="020B0402040204020203" pitchFamily="34" charset="0"/>
            </a:endParaRPr>
          </a:p>
          <a:p>
            <a:pPr algn="just"/>
            <a:r>
              <a:rPr lang="en-GB" sz="1300" dirty="0">
                <a:latin typeface="Segoe UI Semilight" panose="020B0402040204020203" pitchFamily="34" charset="0"/>
                <a:cs typeface="Segoe UI Semilight" panose="020B0402040204020203" pitchFamily="34" charset="0"/>
              </a:rPr>
              <a:t>Tu biografía describe tu experiencia y conocimiento en el aprendizaje de lenguas. Esta sección del portafolio te llevará a reflexionar sobre la manera en que aprendes una lengua extranjera, así como reconocer los recursos y herramientas que te ayudarán a comprender y producer en una lengua extranera. Finalmente, revisarás y reflexionarás sobre las </a:t>
            </a:r>
            <a:r>
              <a:rPr lang="en-GB" sz="1300" i="1" dirty="0">
                <a:latin typeface="Segoe UI Semilight" panose="020B0402040204020203" pitchFamily="34" charset="0"/>
                <a:cs typeface="Segoe UI Semilight" panose="020B0402040204020203" pitchFamily="34" charset="0"/>
              </a:rPr>
              <a:t>declaraciones de saber-hacer</a:t>
            </a:r>
            <a:r>
              <a:rPr lang="en-GB" sz="1300" dirty="0">
                <a:latin typeface="Segoe UI Semilight" panose="020B0402040204020203" pitchFamily="34" charset="0"/>
                <a:cs typeface="Segoe UI Semilight" panose="020B0402040204020203" pitchFamily="34" charset="0"/>
              </a:rPr>
              <a:t>, una serie de oraciones cortas que resume tus competencias de la vida real en inglés.  </a:t>
            </a:r>
          </a:p>
        </p:txBody>
      </p:sp>
    </p:spTree>
    <p:extLst>
      <p:ext uri="{BB962C8B-B14F-4D97-AF65-F5344CB8AC3E}">
        <p14:creationId xmlns:p14="http://schemas.microsoft.com/office/powerpoint/2010/main" val="290242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18</a:t>
            </a:fld>
            <a:endParaRPr lang="es-MX" dirty="0">
              <a:latin typeface="Segoe UI Semilight" panose="020B0402040204020203" pitchFamily="34" charset="0"/>
              <a:cs typeface="Segoe UI Semilight" panose="020B0402040204020203" pitchFamily="34" charset="0"/>
            </a:endParaRPr>
          </a:p>
        </p:txBody>
      </p:sp>
      <p:graphicFrame>
        <p:nvGraphicFramePr>
          <p:cNvPr id="20" name="Tabla 41"/>
          <p:cNvGraphicFramePr>
            <a:graphicFrameLocks noGrp="1"/>
          </p:cNvGraphicFramePr>
          <p:nvPr>
            <p:extLst>
              <p:ext uri="{D42A27DB-BD31-4B8C-83A1-F6EECF244321}">
                <p14:modId xmlns:p14="http://schemas.microsoft.com/office/powerpoint/2010/main" val="63456505"/>
              </p:ext>
            </p:extLst>
          </p:nvPr>
        </p:nvGraphicFramePr>
        <p:xfrm>
          <a:off x="729394" y="2209364"/>
          <a:ext cx="5616000" cy="3205915"/>
        </p:xfrm>
        <a:graphic>
          <a:graphicData uri="http://schemas.openxmlformats.org/drawingml/2006/table">
            <a:tbl>
              <a:tblPr>
                <a:tableStyleId>{5C22544A-7EE6-4342-B048-85BDC9FD1C3A}</a:tableStyleId>
              </a:tblPr>
              <a:tblGrid>
                <a:gridCol w="1404000">
                  <a:extLst>
                    <a:ext uri="{9D8B030D-6E8A-4147-A177-3AD203B41FA5}">
                      <a16:colId xmlns:a16="http://schemas.microsoft.com/office/drawing/2014/main" val="20000"/>
                    </a:ext>
                  </a:extLst>
                </a:gridCol>
                <a:gridCol w="1404000">
                  <a:extLst>
                    <a:ext uri="{9D8B030D-6E8A-4147-A177-3AD203B41FA5}">
                      <a16:colId xmlns:a16="http://schemas.microsoft.com/office/drawing/2014/main" val="618489482"/>
                    </a:ext>
                  </a:extLst>
                </a:gridCol>
                <a:gridCol w="1404000">
                  <a:extLst>
                    <a:ext uri="{9D8B030D-6E8A-4147-A177-3AD203B41FA5}">
                      <a16:colId xmlns:a16="http://schemas.microsoft.com/office/drawing/2014/main" val="20001"/>
                    </a:ext>
                  </a:extLst>
                </a:gridCol>
                <a:gridCol w="1404000">
                  <a:extLst>
                    <a:ext uri="{9D8B030D-6E8A-4147-A177-3AD203B41FA5}">
                      <a16:colId xmlns:a16="http://schemas.microsoft.com/office/drawing/2014/main" val="20002"/>
                    </a:ext>
                  </a:extLst>
                </a:gridCol>
              </a:tblGrid>
              <a:tr h="793792">
                <a:tc>
                  <a:txBody>
                    <a:bodyPr/>
                    <a:lstStyle/>
                    <a:p>
                      <a:pPr marL="63500" algn="ctr">
                        <a:lnSpc>
                          <a:spcPct val="107000"/>
                        </a:lnSpc>
                        <a:spcAft>
                          <a:spcPts val="0"/>
                        </a:spcAft>
                      </a:pPr>
                      <a:r>
                        <a:rPr lang="es-MX" sz="1100" dirty="0">
                          <a:solidFill>
                            <a:srgbClr val="A25FA5"/>
                          </a:solidFill>
                          <a:effectLst/>
                          <a:latin typeface="Segoe UI Semibold" panose="020B0702040204020203" pitchFamily="34" charset="0"/>
                          <a:ea typeface="Times New Roman" panose="02020603050405020304" pitchFamily="18" charset="0"/>
                          <a:cs typeface="Segoe UI Semibold" panose="020B0702040204020203" pitchFamily="34" charset="0"/>
                        </a:rPr>
                        <a:t>Language</a:t>
                      </a:r>
                    </a:p>
                    <a:p>
                      <a:pPr marL="63500" algn="ctr">
                        <a:lnSpc>
                          <a:spcPct val="107000"/>
                        </a:lnSpc>
                        <a:spcAft>
                          <a:spcPts val="0"/>
                        </a:spcAft>
                      </a:pPr>
                      <a:r>
                        <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Lengua</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es-MX" sz="1100" dirty="0">
                          <a:solidFill>
                            <a:srgbClr val="891B55"/>
                          </a:solidFill>
                          <a:effectLst/>
                          <a:latin typeface="Segoe UI Semibold" panose="020B0702040204020203" pitchFamily="34" charset="0"/>
                          <a:cs typeface="Segoe UI Semibold" panose="020B0702040204020203" pitchFamily="34" charset="0"/>
                        </a:rPr>
                        <a:t>How long?</a:t>
                      </a:r>
                    </a:p>
                    <a:p>
                      <a:pPr marL="63500" algn="ctr">
                        <a:lnSpc>
                          <a:spcPct val="107000"/>
                        </a:lnSpc>
                        <a:spcAft>
                          <a:spcPts val="0"/>
                        </a:spcAft>
                      </a:pPr>
                      <a:r>
                        <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¿Cuánto tiempo?</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es-MX" sz="1100" dirty="0">
                          <a:solidFill>
                            <a:srgbClr val="EDC33D"/>
                          </a:solidFill>
                          <a:effectLst/>
                          <a:latin typeface="Segoe UI Semibold" panose="020B0702040204020203" pitchFamily="34" charset="0"/>
                          <a:ea typeface="Times New Roman" panose="02020603050405020304" pitchFamily="18" charset="0"/>
                          <a:cs typeface="Segoe UI Semibold" panose="020B0702040204020203" pitchFamily="34" charset="0"/>
                        </a:rPr>
                        <a:t>Why?</a:t>
                      </a:r>
                    </a:p>
                    <a:p>
                      <a:pPr marL="63500" algn="ctr">
                        <a:lnSpc>
                          <a:spcPct val="107000"/>
                        </a:lnSpc>
                        <a:spcAft>
                          <a:spcPts val="0"/>
                        </a:spcAft>
                      </a:pPr>
                      <a:r>
                        <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¿Por</a:t>
                      </a:r>
                      <a:r>
                        <a:rPr lang="es-MX" sz="1100" baseline="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 qué?</a:t>
                      </a:r>
                      <a:endPar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7000"/>
                        </a:lnSpc>
                        <a:spcAft>
                          <a:spcPts val="0"/>
                        </a:spcAft>
                      </a:pPr>
                      <a:r>
                        <a:rPr lang="es-MX" sz="1100" dirty="0">
                          <a:solidFill>
                            <a:srgbClr val="448785"/>
                          </a:solidFill>
                          <a:effectLst/>
                          <a:latin typeface="Segoe UI Semibold" panose="020B0702040204020203" pitchFamily="34" charset="0"/>
                          <a:cs typeface="Segoe UI Semibold" panose="020B0702040204020203" pitchFamily="34" charset="0"/>
                        </a:rPr>
                        <a:t>How did</a:t>
                      </a:r>
                      <a:r>
                        <a:rPr lang="es-MX" sz="1100" baseline="0" dirty="0">
                          <a:solidFill>
                            <a:srgbClr val="448785"/>
                          </a:solidFill>
                          <a:effectLst/>
                          <a:latin typeface="Segoe UI Semibold" panose="020B0702040204020203" pitchFamily="34" charset="0"/>
                          <a:cs typeface="Segoe UI Semibold" panose="020B0702040204020203" pitchFamily="34" charset="0"/>
                        </a:rPr>
                        <a:t> it go</a:t>
                      </a:r>
                      <a:r>
                        <a:rPr lang="es-MX" sz="1100" dirty="0">
                          <a:solidFill>
                            <a:srgbClr val="448785"/>
                          </a:solidFill>
                          <a:effectLst/>
                          <a:latin typeface="Segoe UI Semibold" panose="020B0702040204020203" pitchFamily="34" charset="0"/>
                          <a:cs typeface="Segoe UI Semibold" panose="020B0702040204020203" pitchFamily="34" charset="0"/>
                        </a:rPr>
                        <a:t>?</a:t>
                      </a:r>
                    </a:p>
                    <a:p>
                      <a:pPr marL="63500" algn="ctr">
                        <a:lnSpc>
                          <a:spcPct val="107000"/>
                        </a:lnSpc>
                        <a:spcAft>
                          <a:spcPts val="0"/>
                        </a:spcAft>
                      </a:pPr>
                      <a:r>
                        <a:rPr lang="es-MX" sz="1100" dirty="0">
                          <a:solidFill>
                            <a:schemeClr val="tx1">
                              <a:lumMod val="75000"/>
                              <a:lumOff val="25000"/>
                            </a:schemeClr>
                          </a:solidFill>
                          <a:effectLst/>
                          <a:latin typeface="Segoe UI" panose="020B0502040204020203" pitchFamily="34" charset="0"/>
                          <a:ea typeface="Times New Roman" panose="02020603050405020304" pitchFamily="18" charset="0"/>
                          <a:cs typeface="Segoe UI" panose="020B0502040204020203" pitchFamily="34" charset="0"/>
                        </a:rPr>
                        <a:t>¿Cómo te fue?</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000"/>
                  </a:ext>
                </a:extLst>
              </a:tr>
              <a:tr h="755853">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92821">
                <a:tc>
                  <a:txBody>
                    <a:bodyPr/>
                    <a:lstStyle/>
                    <a:p>
                      <a:pPr marL="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3103605919"/>
                  </a:ext>
                </a:extLst>
              </a:tr>
              <a:tr h="863449">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40381" marR="40381" marT="40381" marB="40381"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0" algn="ctr">
                        <a:lnSpc>
                          <a:spcPct val="100000"/>
                        </a:lnSpc>
                        <a:spcAft>
                          <a:spcPts val="0"/>
                        </a:spcAft>
                      </a:pPr>
                      <a:r>
                        <a:rPr lang="pt-PT" sz="1000" b="0" dirty="0">
                          <a:solidFill>
                            <a:schemeClr val="tx1">
                              <a:lumMod val="75000"/>
                              <a:lumOff val="25000"/>
                            </a:schemeClr>
                          </a:solidFill>
                          <a:effectLst/>
                          <a:latin typeface="Segoe UI Semilight" panose="020B0402040204020203" pitchFamily="34" charset="0"/>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Aft>
                          <a:spcPts val="0"/>
                        </a:spcAft>
                      </a:pPr>
                      <a:r>
                        <a:rPr lang="es-MX" sz="1000" b="0" dirty="0">
                          <a:solidFill>
                            <a:schemeClr val="tx1">
                              <a:lumMod val="75000"/>
                              <a:lumOff val="25000"/>
                            </a:schemeClr>
                          </a:solidFill>
                          <a:effectLst/>
                          <a:latin typeface="Segoe UI Semilight" panose="020B0402040204020203" pitchFamily="34" charset="0"/>
                          <a:ea typeface="Futura"/>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Aft>
                          <a:spcPts val="0"/>
                        </a:spcAft>
                      </a:pPr>
                      <a:r>
                        <a:rPr lang="es-MX" sz="1000" b="0" dirty="0">
                          <a:solidFill>
                            <a:schemeClr val="tx1">
                              <a:lumMod val="75000"/>
                              <a:lumOff val="25000"/>
                            </a:schemeClr>
                          </a:solidFill>
                          <a:effectLst/>
                          <a:latin typeface="Segoe UI Semilight" panose="020B0402040204020203" pitchFamily="34" charset="0"/>
                          <a:ea typeface="Futura"/>
                          <a:cs typeface="Segoe UI Semilight" panose="020B0402040204020203" pitchFamily="34" charset="0"/>
                        </a:rPr>
                        <a:t>-</a:t>
                      </a:r>
                    </a:p>
                  </a:txBody>
                  <a:tcPr marL="50800" marR="50800" marT="50800" marB="508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12921982"/>
                  </a:ext>
                </a:extLst>
              </a:tr>
            </a:tbl>
          </a:graphicData>
        </a:graphic>
      </p:graphicFrame>
      <p:sp>
        <p:nvSpPr>
          <p:cNvPr id="5" name="Rectangle 4"/>
          <p:cNvSpPr/>
          <p:nvPr/>
        </p:nvSpPr>
        <p:spPr>
          <a:xfrm>
            <a:off x="6507444" y="2157450"/>
            <a:ext cx="2588480" cy="3903120"/>
          </a:xfrm>
          <a:prstGeom prst="rect">
            <a:avLst/>
          </a:prstGeom>
        </p:spPr>
        <p:txBody>
          <a:bodyPr wrap="square">
            <a:spAutoFit/>
          </a:bodyPr>
          <a:lstStyle/>
          <a:p>
            <a:pPr algn="just">
              <a:lnSpc>
                <a:spcPct val="107000"/>
              </a:lnSpc>
            </a:pPr>
            <a:r>
              <a:rPr lang="en-US" sz="1300" dirty="0">
                <a:solidFill>
                  <a:schemeClr val="tx1">
                    <a:lumMod val="85000"/>
                    <a:lumOff val="15000"/>
                  </a:schemeClr>
                </a:solidFill>
                <a:latin typeface="Segoe UI Semibold" panose="020B0702040204020203" pitchFamily="34" charset="0"/>
                <a:ea typeface="Arial" panose="020B0604020202020204" pitchFamily="34" charset="0"/>
                <a:cs typeface="Segoe UI Semibold" panose="020B0702040204020203" pitchFamily="34" charset="0"/>
              </a:rPr>
              <a:t>What do you enjoy about learning languages?</a:t>
            </a:r>
            <a:endParaRPr lang="es-MX" sz="1300" dirty="0">
              <a:solidFill>
                <a:schemeClr val="tx1">
                  <a:lumMod val="85000"/>
                  <a:lumOff val="15000"/>
                </a:schemeClr>
              </a:solidFill>
              <a:latin typeface="Segoe UI Semibold" panose="020B0702040204020203" pitchFamily="34" charset="0"/>
              <a:ea typeface="Calibri" panose="020F0502020204030204" pitchFamily="34" charset="0"/>
              <a:cs typeface="Segoe UI Semibold" panose="020B0702040204020203" pitchFamily="34" charset="0"/>
            </a:endParaRPr>
          </a:p>
          <a:p>
            <a:pPr algn="just">
              <a:lnSpc>
                <a:spcPct val="107000"/>
              </a:lnSpc>
              <a:spcAft>
                <a:spcPts val="0"/>
              </a:spcAft>
            </a:pPr>
            <a:r>
              <a:rPr lang="es-MX" sz="1300" dirty="0">
                <a:solidFill>
                  <a:schemeClr val="tx1">
                    <a:lumMod val="85000"/>
                    <a:lumOff val="15000"/>
                  </a:schemeClr>
                </a:solidFill>
                <a:latin typeface="Segoe UI Semibold" panose="020B0702040204020203" pitchFamily="34" charset="0"/>
                <a:ea typeface="Calibri" panose="020F0502020204030204" pitchFamily="34" charset="0"/>
                <a:cs typeface="Segoe UI Semibold" panose="020B0702040204020203" pitchFamily="34" charset="0"/>
              </a:rPr>
              <a:t>¿Qué disfrutas del aprendizaje de lenguas?</a:t>
            </a:r>
          </a:p>
          <a:p>
            <a:pPr lvl="0" algn="just">
              <a:spcAft>
                <a:spcPts val="0"/>
              </a:spcAft>
            </a:pPr>
            <a:endParaRPr lang="en-GB" sz="10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Interacting</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Collecting new words</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Learning about other cultures </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s-MX" sz="1300" dirty="0">
                <a:solidFill>
                  <a:srgbClr val="000000"/>
                </a:solidFill>
                <a:latin typeface="Segoe UI Semilight" panose="020B0402040204020203" pitchFamily="34" charset="0"/>
                <a:ea typeface="Noto Sans Symbols"/>
                <a:cs typeface="Segoe UI Semilight" panose="020B0402040204020203" pitchFamily="34" charset="0"/>
              </a:rPr>
              <a:t>- </a:t>
            </a:r>
            <a:r>
              <a:rPr lang="en-US" sz="1300" dirty="0">
                <a:solidFill>
                  <a:srgbClr val="000000"/>
                </a:solidFill>
                <a:latin typeface="Segoe UI Semilight" panose="020B0402040204020203" pitchFamily="34" charset="0"/>
                <a:ea typeface="Noto Sans Symbols"/>
                <a:cs typeface="Segoe UI Semilight" panose="020B0402040204020203" pitchFamily="34" charset="0"/>
              </a:rPr>
              <a:t>History of the language</a:t>
            </a:r>
            <a:endParaRPr lang="en-GB" sz="1300" dirty="0">
              <a:latin typeface="Segoe UI Semilight" panose="020B0402040204020203" pitchFamily="34" charset="0"/>
              <a:ea typeface="Noto Sans Symbols"/>
              <a:cs typeface="Segoe UI Semilight" panose="020B0402040204020203" pitchFamily="34" charset="0"/>
            </a:endParaRPr>
          </a:p>
          <a:p>
            <a:pPr lvl="0"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 Films / Movies </a:t>
            </a:r>
          </a:p>
          <a:p>
            <a:pPr lvl="0" algn="just">
              <a:spcAft>
                <a:spcPts val="0"/>
              </a:spcAft>
            </a:pPr>
            <a:r>
              <a:rPr lang="es-MX" sz="1300" dirty="0">
                <a:solidFill>
                  <a:srgbClr val="000000"/>
                </a:solidFill>
                <a:latin typeface="Segoe UI Semilight" panose="020B0402040204020203" pitchFamily="34" charset="0"/>
                <a:ea typeface="Noto Sans Symbols"/>
                <a:cs typeface="Segoe UI Semilight" panose="020B0402040204020203" pitchFamily="34" charset="0"/>
              </a:rPr>
              <a:t>- Travelling</a:t>
            </a:r>
          </a:p>
          <a:p>
            <a:pPr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 …………………………....</a:t>
            </a:r>
            <a:endParaRPr lang="en-GB" sz="1300" dirty="0">
              <a:latin typeface="Segoe UI Semilight" panose="020B0402040204020203" pitchFamily="34" charset="0"/>
              <a:ea typeface="Noto Sans Symbols"/>
              <a:cs typeface="Segoe UI Semilight" panose="020B0402040204020203" pitchFamily="34" charset="0"/>
            </a:endParaRPr>
          </a:p>
          <a:p>
            <a:pPr lvl="0"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 …………………………....</a:t>
            </a:r>
          </a:p>
          <a:p>
            <a:pPr lvl="0" algn="just">
              <a:spcAft>
                <a:spcPts val="0"/>
              </a:spcAft>
            </a:pPr>
            <a:r>
              <a:rPr lang="es-MX" sz="1300" dirty="0">
                <a:solidFill>
                  <a:srgbClr val="000000"/>
                </a:solidFill>
                <a:latin typeface="Segoe UI Semilight" panose="020B0402040204020203" pitchFamily="34" charset="0"/>
                <a:ea typeface="Noto Sans Symbols"/>
                <a:cs typeface="Segoe UI Semilight" panose="020B0402040204020203" pitchFamily="34" charset="0"/>
              </a:rPr>
              <a:t>- ……………………..........</a:t>
            </a:r>
          </a:p>
          <a:p>
            <a:pPr algn="just"/>
            <a:r>
              <a:rPr lang="es-MX" sz="1300" dirty="0">
                <a:solidFill>
                  <a:srgbClr val="000000"/>
                </a:solidFill>
                <a:latin typeface="Segoe UI Semilight" panose="020B0402040204020203" pitchFamily="34" charset="0"/>
                <a:ea typeface="Noto Sans Symbols"/>
                <a:cs typeface="Segoe UI Semilight" panose="020B0402040204020203" pitchFamily="34" charset="0"/>
              </a:rPr>
              <a:t>- ……………………..........</a:t>
            </a:r>
          </a:p>
          <a:p>
            <a:pPr algn="just"/>
            <a:r>
              <a:rPr lang="es-MX" sz="1300" dirty="0">
                <a:solidFill>
                  <a:srgbClr val="000000"/>
                </a:solidFill>
                <a:latin typeface="Segoe UI Semilight" panose="020B0402040204020203" pitchFamily="34" charset="0"/>
                <a:ea typeface="Noto Sans Symbols"/>
                <a:cs typeface="Segoe UI Semilight" panose="020B0402040204020203" pitchFamily="34" charset="0"/>
              </a:rPr>
              <a:t>- ……………………..........</a:t>
            </a:r>
            <a:endParaRPr lang="en-GB" sz="1300" dirty="0">
              <a:latin typeface="Segoe UI Semilight" panose="020B0402040204020203" pitchFamily="34" charset="0"/>
              <a:ea typeface="Noto Sans Symbols"/>
              <a:cs typeface="Segoe UI Semilight" panose="020B0402040204020203" pitchFamily="34" charset="0"/>
            </a:endParaRPr>
          </a:p>
          <a:p>
            <a:pPr algn="just"/>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endParaRPr lang="en-GB" sz="1300" dirty="0">
              <a:latin typeface="Segoe UI Semilight" panose="020B0402040204020203" pitchFamily="34" charset="0"/>
              <a:ea typeface="Noto Sans Symbols"/>
              <a:cs typeface="Segoe UI Semilight" panose="020B0402040204020203" pitchFamily="34" charset="0"/>
            </a:endParaRPr>
          </a:p>
          <a:p>
            <a:pPr lvl="0" algn="just"/>
            <a:endParaRPr lang="en-GB" sz="1300" dirty="0">
              <a:effectLst/>
              <a:latin typeface="Segoe UI Semilight" panose="020B0402040204020203" pitchFamily="34" charset="0"/>
              <a:ea typeface="Noto Sans Symbols"/>
              <a:cs typeface="Segoe UI Semilight" panose="020B0402040204020203" pitchFamily="34" charset="0"/>
            </a:endParaRPr>
          </a:p>
        </p:txBody>
      </p:sp>
      <p:sp>
        <p:nvSpPr>
          <p:cNvPr id="14" name="TextBox 10"/>
          <p:cNvSpPr txBox="1"/>
          <p:nvPr/>
        </p:nvSpPr>
        <p:spPr>
          <a:xfrm>
            <a:off x="607830" y="915269"/>
            <a:ext cx="8672509"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My Past Language Learning</a:t>
            </a:r>
          </a:p>
        </p:txBody>
      </p:sp>
      <p:sp>
        <p:nvSpPr>
          <p:cNvPr id="19" name="Rectángulo 7">
            <a:extLst>
              <a:ext uri="{FF2B5EF4-FFF2-40B4-BE49-F238E27FC236}">
                <a16:creationId xmlns:a16="http://schemas.microsoft.com/office/drawing/2014/main" id="{316A002F-C48E-44C2-B2E2-10D240AC73FD}"/>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1" name="TextBox 10">
            <a:extLst>
              <a:ext uri="{FF2B5EF4-FFF2-40B4-BE49-F238E27FC236}">
                <a16:creationId xmlns:a16="http://schemas.microsoft.com/office/drawing/2014/main" id="{69746144-E0FB-4C07-BE22-DB76FE5F50E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5" name="Rectangle 1">
            <a:extLst>
              <a:ext uri="{FF2B5EF4-FFF2-40B4-BE49-F238E27FC236}">
                <a16:creationId xmlns:a16="http://schemas.microsoft.com/office/drawing/2014/main" id="{0AA429F0-45A2-42A8-99BE-8CA2A8E9AEBE}"/>
              </a:ext>
            </a:extLst>
          </p:cNvPr>
          <p:cNvSpPr>
            <a:spLocks noChangeArrowheads="1"/>
          </p:cNvSpPr>
          <p:nvPr/>
        </p:nvSpPr>
        <p:spPr bwMode="auto">
          <a:xfrm>
            <a:off x="633701" y="1732081"/>
            <a:ext cx="878099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altLang="en-US" sz="1300" dirty="0">
                <a:latin typeface="Segoe UI Semilight" panose="020B0402040204020203" pitchFamily="34" charset="0"/>
                <a:ea typeface="Arial" panose="020B0604020202020204" pitchFamily="34" charset="0"/>
                <a:cs typeface="Segoe UI Semilight" panose="020B0402040204020203" pitchFamily="34" charset="0"/>
              </a:rPr>
              <a:t>In this section, you will reflect on your language learning experience, what went well and how you best learn a language. </a:t>
            </a:r>
            <a:endParaRPr kumimoji="0" lang="en-US" altLang="en-US" sz="1300" i="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endParaRPr>
          </a:p>
        </p:txBody>
      </p:sp>
      <p:sp>
        <p:nvSpPr>
          <p:cNvPr id="16" name="Oval Callout 22">
            <a:extLst>
              <a:ext uri="{FF2B5EF4-FFF2-40B4-BE49-F238E27FC236}">
                <a16:creationId xmlns:a16="http://schemas.microsoft.com/office/drawing/2014/main" id="{94F292F2-A603-4BFC-A8FC-A6D05D4E03A6}"/>
              </a:ext>
            </a:extLst>
          </p:cNvPr>
          <p:cNvSpPr/>
          <p:nvPr/>
        </p:nvSpPr>
        <p:spPr>
          <a:xfrm>
            <a:off x="4225084" y="5488845"/>
            <a:ext cx="6018076" cy="1228725"/>
          </a:xfrm>
          <a:prstGeom prst="wedgeEllipseCallout">
            <a:avLst>
              <a:gd name="adj1" fmla="val -60885"/>
              <a:gd name="adj2" fmla="val 62500"/>
            </a:avLst>
          </a:prstGeom>
          <a:solidFill>
            <a:schemeClr val="bg1">
              <a:lumMod val="95000"/>
              <a:alpha val="10000"/>
            </a:schemeClr>
          </a:solidFill>
          <a:ln w="12700" cap="flat" cmpd="sng">
            <a:solidFill>
              <a:schemeClr val="bg1">
                <a:lumMod val="50000"/>
                <a:alpha val="10000"/>
              </a:schemeClr>
            </a:solidFill>
            <a:prstDash val="solid"/>
            <a:miter lim="800000"/>
            <a:headEnd type="none" w="sm" len="sm"/>
            <a:tailEnd type="none" w="sm" len="sm"/>
          </a:ln>
        </p:spPr>
        <p:txBody>
          <a:bodyPr spcFirstLastPara="1" wrap="square" lIns="91425" tIns="45700" rIns="91425" bIns="45700" anchor="ctr" anchorCtr="0"/>
          <a:lstStyle/>
          <a:p>
            <a:pPr>
              <a:lnSpc>
                <a:spcPct val="107000"/>
              </a:lnSpc>
              <a:spcAft>
                <a:spcPts val="800"/>
              </a:spcAft>
            </a:pPr>
            <a:r>
              <a:rPr lang="es-MX" sz="1300" dirty="0">
                <a:solidFill>
                  <a:srgbClr val="000000"/>
                </a:solidFill>
                <a:effectLst/>
                <a:latin typeface="Segoe UI Semilight" panose="020B0402040204020203" pitchFamily="34" charset="0"/>
                <a:ea typeface="Calibri" panose="020F0502020204030204" pitchFamily="34" charset="0"/>
                <a:cs typeface="Segoe UI Semilight" panose="020B0402040204020203" pitchFamily="34" charset="0"/>
              </a:rPr>
              <a:t>¿Sabías que? …  al aprender una </a:t>
            </a:r>
            <a:r>
              <a:rPr lang="es-MX" sz="1300" dirty="0">
                <a:solidFill>
                  <a:srgbClr val="000000"/>
                </a:solidFill>
                <a:latin typeface="Segoe UI Semilight" panose="020B0402040204020203" pitchFamily="34" charset="0"/>
                <a:ea typeface="Calibri" panose="020F0502020204030204" pitchFamily="34" charset="0"/>
                <a:cs typeface="Segoe UI Semilight" panose="020B0402040204020203" pitchFamily="34" charset="0"/>
              </a:rPr>
              <a:t>lengua</a:t>
            </a:r>
            <a:r>
              <a:rPr lang="es-MX" sz="1300" dirty="0">
                <a:solidFill>
                  <a:srgbClr val="000000"/>
                </a:solidFill>
                <a:effectLst/>
                <a:latin typeface="Segoe UI Semilight" panose="020B0402040204020203" pitchFamily="34" charset="0"/>
                <a:ea typeface="Calibri" panose="020F0502020204030204" pitchFamily="34" charset="0"/>
                <a:cs typeface="Segoe UI Semilight" panose="020B0402040204020203" pitchFamily="34" charset="0"/>
              </a:rPr>
              <a:t> no sólo adquieres nuevas palabras, también aprendes otra cultura y otros modos de vida.</a:t>
            </a:r>
            <a:endParaRPr lang="en-GB" sz="1300" dirty="0">
              <a:effectLst/>
              <a:latin typeface="Segoe UI Semilight" panose="020B0402040204020203" pitchFamily="34" charset="0"/>
              <a:ea typeface="Calibri" panose="020F0502020204030204" pitchFamily="34" charset="0"/>
              <a:cs typeface="Segoe UI Semilight" panose="020B0402040204020203" pitchFamily="34" charset="0"/>
            </a:endParaRPr>
          </a:p>
          <a:p>
            <a:pPr algn="ctr">
              <a:lnSpc>
                <a:spcPct val="107000"/>
              </a:lnSpc>
              <a:spcAft>
                <a:spcPts val="800"/>
              </a:spcAft>
            </a:pPr>
            <a:r>
              <a:rPr lang="es-MX" sz="1100" dirty="0">
                <a:effectLst/>
                <a:latin typeface="Segoe UI Semilight" panose="020B0402040204020203" pitchFamily="34" charset="0"/>
                <a:ea typeface="Calibri" panose="020F0502020204030204" pitchFamily="34" charset="0"/>
                <a:cs typeface="Segoe UI Semilight" panose="020B0402040204020203" pitchFamily="34" charset="0"/>
              </a:rPr>
              <a:t> </a:t>
            </a:r>
            <a:endParaRPr lang="en-GB" sz="1100" dirty="0">
              <a:effectLst/>
              <a:latin typeface="Segoe UI Semilight" panose="020B0402040204020203" pitchFamily="34" charset="0"/>
              <a:ea typeface="Calibri" panose="020F0502020204030204" pitchFamily="34" charset="0"/>
              <a:cs typeface="Segoe UI Semilight" panose="020B0402040204020203" pitchFamily="34" charset="0"/>
            </a:endParaRPr>
          </a:p>
        </p:txBody>
      </p:sp>
      <p:sp>
        <p:nvSpPr>
          <p:cNvPr id="17" name="Rectangle 5">
            <a:extLst>
              <a:ext uri="{FF2B5EF4-FFF2-40B4-BE49-F238E27FC236}">
                <a16:creationId xmlns:a16="http://schemas.microsoft.com/office/drawing/2014/main" id="{74E153F9-7189-4FB2-B1A7-44E7F09B24D5}"/>
              </a:ext>
            </a:extLst>
          </p:cNvPr>
          <p:cNvSpPr/>
          <p:nvPr/>
        </p:nvSpPr>
        <p:spPr>
          <a:xfrm>
            <a:off x="638708" y="5569781"/>
            <a:ext cx="4746092" cy="692497"/>
          </a:xfrm>
          <a:prstGeom prst="rect">
            <a:avLst/>
          </a:prstGeom>
        </p:spPr>
        <p:txBody>
          <a:bodyPr wrap="square">
            <a:spAutoFit/>
          </a:bodyPr>
          <a:lstStyle/>
          <a:p>
            <a:r>
              <a:rPr lang="en-GB" sz="1300" dirty="0">
                <a:latin typeface="Segoe UI Semilight" panose="020B0402040204020203" pitchFamily="34" charset="0"/>
                <a:cs typeface="Segoe UI Semilight" panose="020B0402040204020203" pitchFamily="34" charset="0"/>
              </a:rPr>
              <a:t>Did you know? ... when learning a language you not only acquire new words, you also learn another culture and other ways of life.</a:t>
            </a:r>
          </a:p>
        </p:txBody>
      </p:sp>
    </p:spTree>
    <p:extLst>
      <p:ext uri="{BB962C8B-B14F-4D97-AF65-F5344CB8AC3E}">
        <p14:creationId xmlns:p14="http://schemas.microsoft.com/office/powerpoint/2010/main" val="333072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19</a:t>
            </a:fld>
            <a:endParaRPr lang="es-MX" dirty="0">
              <a:latin typeface="Segoe UI Semilight" panose="020B0402040204020203" pitchFamily="34" charset="0"/>
              <a:cs typeface="Segoe UI Semilight" panose="020B0402040204020203" pitchFamily="34" charset="0"/>
            </a:endParaRPr>
          </a:p>
        </p:txBody>
      </p:sp>
      <p:sp>
        <p:nvSpPr>
          <p:cNvPr id="12"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My Best Learning Scenario</a:t>
            </a:r>
          </a:p>
        </p:txBody>
      </p:sp>
      <p:sp>
        <p:nvSpPr>
          <p:cNvPr id="17" name="Rectángulo 7">
            <a:extLst>
              <a:ext uri="{FF2B5EF4-FFF2-40B4-BE49-F238E27FC236}">
                <a16:creationId xmlns:a16="http://schemas.microsoft.com/office/drawing/2014/main" id="{EFEBFA0E-B8EE-4CB3-BD47-A17F5CE4C6AC}"/>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3A0403E2-83F5-4A6A-963A-B27432F8DEFF}"/>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19" name="Picture 4" descr="assorted books on bookshelves"/>
          <p:cNvPicPr>
            <a:picLocks noChangeAspect="1" noChangeArrowheads="1"/>
          </p:cNvPicPr>
          <p:nvPr/>
        </p:nvPicPr>
        <p:blipFill rotWithShape="1">
          <a:blip r:embed="rId6">
            <a:extLst>
              <a:ext uri="{28A0092B-C50C-407E-A947-70E740481C1C}">
                <a14:useLocalDpi xmlns:a14="http://schemas.microsoft.com/office/drawing/2010/main" val="0"/>
              </a:ext>
            </a:extLst>
          </a:blip>
          <a:srcRect l="30004" t="1335" r="26683" b="5802"/>
          <a:stretch/>
        </p:blipFill>
        <p:spPr bwMode="auto">
          <a:xfrm>
            <a:off x="744013" y="1800224"/>
            <a:ext cx="2770711" cy="396240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
          <p:cNvSpPr>
            <a:spLocks noChangeArrowheads="1"/>
          </p:cNvSpPr>
          <p:nvPr/>
        </p:nvSpPr>
        <p:spPr bwMode="auto">
          <a:xfrm>
            <a:off x="633854" y="5952216"/>
            <a:ext cx="886223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GB" altLang="en-US" sz="1300" dirty="0">
                <a:latin typeface="Segoe UI Semilight" panose="020B0402040204020203" pitchFamily="34" charset="0"/>
                <a:ea typeface="Arial" panose="020B0604020202020204" pitchFamily="34" charset="0"/>
                <a:cs typeface="Segoe UI Semilight" panose="020B0402040204020203" pitchFamily="34" charset="0"/>
              </a:rPr>
              <a:t>“</a:t>
            </a:r>
            <a:r>
              <a:rPr lang="en-GB" altLang="en-US" sz="1300" i="1" dirty="0">
                <a:latin typeface="Segoe UI Semilight" panose="020B0402040204020203" pitchFamily="34" charset="0"/>
                <a:ea typeface="Arial" panose="020B0604020202020204" pitchFamily="34" charset="0"/>
                <a:cs typeface="Segoe UI Semilight" panose="020B0402040204020203" pitchFamily="34" charset="0"/>
              </a:rPr>
              <a:t>Tell me and I forget. Teach me and I remember. Involve me and I learn</a:t>
            </a:r>
            <a:r>
              <a:rPr lang="en-GB" altLang="en-US" sz="1300" dirty="0">
                <a:latin typeface="Segoe UI Semilight" panose="020B0402040204020203" pitchFamily="34" charset="0"/>
                <a:ea typeface="Arial" panose="020B0604020202020204" pitchFamily="34" charset="0"/>
                <a:cs typeface="Segoe UI Semilight" panose="020B0402040204020203" pitchFamily="34" charset="0"/>
              </a:rPr>
              <a:t>.” –Benjamin Franklin, Founding Father of the USA.</a:t>
            </a:r>
            <a:endParaRPr kumimoji="0" lang="en-US" altLang="en-US" sz="1300" i="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endParaRPr>
          </a:p>
        </p:txBody>
      </p:sp>
      <p:sp>
        <p:nvSpPr>
          <p:cNvPr id="20" name="Rectangle 1">
            <a:extLst>
              <a:ext uri="{FF2B5EF4-FFF2-40B4-BE49-F238E27FC236}">
                <a16:creationId xmlns:a16="http://schemas.microsoft.com/office/drawing/2014/main" id="{36E33973-A3C5-4197-A115-330E765DACA6}"/>
              </a:ext>
            </a:extLst>
          </p:cNvPr>
          <p:cNvSpPr/>
          <p:nvPr/>
        </p:nvSpPr>
        <p:spPr>
          <a:xfrm>
            <a:off x="6361397" y="1776989"/>
            <a:ext cx="2898365" cy="3996030"/>
          </a:xfrm>
          <a:prstGeom prst="rect">
            <a:avLst/>
          </a:prstGeom>
        </p:spPr>
        <p:txBody>
          <a:bodyPr wrap="square">
            <a:spAutoFit/>
          </a:bodyPr>
          <a:lstStyle/>
          <a:p>
            <a:pPr algn="just">
              <a:lnSpc>
                <a:spcPct val="107000"/>
              </a:lnSpc>
            </a:pPr>
            <a:r>
              <a:rPr lang="en-US" sz="1300" dirty="0">
                <a:latin typeface="Segoe UI Semibold" panose="020B0702040204020203" pitchFamily="34" charset="0"/>
                <a:ea typeface="Arial" panose="020B0604020202020204" pitchFamily="34" charset="0"/>
                <a:cs typeface="Segoe UI Semibold" panose="020B0702040204020203" pitchFamily="34" charset="0"/>
              </a:rPr>
              <a:t>Where can I practice?</a:t>
            </a:r>
            <a:endParaRPr lang="en-US" sz="1300" dirty="0">
              <a:latin typeface="Segoe UI Semibold" panose="020B0702040204020203" pitchFamily="34" charset="0"/>
              <a:ea typeface="Calibri" panose="020F0502020204030204" pitchFamily="34" charset="0"/>
              <a:cs typeface="Segoe UI Semibold" panose="020B0702040204020203" pitchFamily="34" charset="0"/>
            </a:endParaRPr>
          </a:p>
          <a:p>
            <a:pPr algn="just">
              <a:lnSpc>
                <a:spcPct val="107000"/>
              </a:lnSpc>
              <a:spcAft>
                <a:spcPts val="0"/>
              </a:spcAft>
            </a:pPr>
            <a:r>
              <a:rPr lang="en-US" sz="1300" dirty="0">
                <a:latin typeface="Segoe UI Semilight" panose="020B0402040204020203" pitchFamily="34" charset="0"/>
                <a:ea typeface="Calibri" panose="020F0502020204030204" pitchFamily="34" charset="0"/>
                <a:cs typeface="Segoe UI Semilight" panose="020B0402040204020203" pitchFamily="34" charset="0"/>
              </a:rPr>
              <a:t>¿Dónde puedo practicar?</a:t>
            </a:r>
          </a:p>
          <a:p>
            <a:pPr algn="just">
              <a:lnSpc>
                <a:spcPct val="107000"/>
              </a:lnSpc>
              <a:spcAft>
                <a:spcPts val="0"/>
              </a:spcAft>
            </a:pPr>
            <a:endParaRPr lang="en-US" sz="1000" dirty="0">
              <a:latin typeface="Segoe UI Semilight" panose="020B0402040204020203" pitchFamily="34" charset="0"/>
              <a:ea typeface="Calibri" panose="020F0502020204030204" pitchFamily="34" charset="0"/>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Listening to the podcasts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Reading magazines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On social networks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With my online assessor</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With my classmates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travel</a:t>
            </a: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Internet forums</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p:txBody>
      </p:sp>
      <p:sp>
        <p:nvSpPr>
          <p:cNvPr id="23" name="Rectangle 20">
            <a:extLst>
              <a:ext uri="{FF2B5EF4-FFF2-40B4-BE49-F238E27FC236}">
                <a16:creationId xmlns:a16="http://schemas.microsoft.com/office/drawing/2014/main" id="{E2E8AD43-FAD0-40CA-9815-055F3FB7B463}"/>
              </a:ext>
            </a:extLst>
          </p:cNvPr>
          <p:cNvSpPr/>
          <p:nvPr/>
        </p:nvSpPr>
        <p:spPr>
          <a:xfrm>
            <a:off x="3655099" y="1249539"/>
            <a:ext cx="2791558" cy="4554645"/>
          </a:xfrm>
          <a:prstGeom prst="rect">
            <a:avLst/>
          </a:prstGeom>
        </p:spPr>
        <p:txBody>
          <a:bodyPr wrap="square">
            <a:spAutoFit/>
          </a:bodyPr>
          <a:lstStyle/>
          <a:p>
            <a:pPr algn="just">
              <a:lnSpc>
                <a:spcPct val="107000"/>
              </a:lnSpc>
              <a:spcAft>
                <a:spcPts val="0"/>
              </a:spcAft>
            </a:pPr>
            <a:r>
              <a:rPr lang="en-US" sz="1300" b="1" dirty="0">
                <a:latin typeface="Segoe UI Semilight" panose="020B0402040204020203" pitchFamily="34" charset="0"/>
                <a:ea typeface="Calibri" panose="020F0502020204030204" pitchFamily="34" charset="0"/>
                <a:cs typeface="Segoe UI Semilight" panose="020B0402040204020203" pitchFamily="34" charset="0"/>
              </a:rPr>
              <a:t> </a:t>
            </a:r>
            <a:endParaRPr lang="en-US"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800"/>
              </a:spcAft>
            </a:pPr>
            <a:endParaRPr lang="en-US"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0"/>
              </a:spcAft>
            </a:pPr>
            <a:r>
              <a:rPr lang="en-US" sz="1300" dirty="0">
                <a:latin typeface="Segoe UI Semibold" panose="020B0702040204020203" pitchFamily="34" charset="0"/>
                <a:ea typeface="Calibri" panose="020F0502020204030204" pitchFamily="34" charset="0"/>
                <a:cs typeface="Segoe UI Semibold" panose="020B0702040204020203" pitchFamily="34" charset="0"/>
              </a:rPr>
              <a:t>How do I best learn language?</a:t>
            </a:r>
          </a:p>
          <a:p>
            <a:pPr algn="just">
              <a:lnSpc>
                <a:spcPct val="107000"/>
              </a:lnSpc>
            </a:pPr>
            <a:r>
              <a:rPr lang="en-US" sz="1300" dirty="0">
                <a:latin typeface="Segoe UI Semilight" panose="020B0402040204020203" pitchFamily="34" charset="0"/>
                <a:ea typeface="Arial" panose="020B0604020202020204" pitchFamily="34" charset="0"/>
                <a:cs typeface="Segoe UI Semilight" panose="020B0402040204020203" pitchFamily="34" charset="0"/>
              </a:rPr>
              <a:t>¿Cómo aprendo mejor una lengua?</a:t>
            </a:r>
          </a:p>
          <a:p>
            <a:pPr algn="just">
              <a:lnSpc>
                <a:spcPct val="107000"/>
              </a:lnSpc>
            </a:pPr>
            <a:endParaRPr lang="en-US" sz="1000" dirty="0">
              <a:latin typeface="Segoe UI Semilight" panose="020B0402040204020203" pitchFamily="34" charset="0"/>
              <a:ea typeface="Calibri" panose="020F0502020204030204" pitchFamily="34" charset="0"/>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write down new words.</a:t>
            </a: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repeat words or phrases.</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read newspapers or magazines.</a:t>
            </a: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watch videos and films.</a:t>
            </a: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I listen to music.</a:t>
            </a:r>
            <a:endParaRPr lang="en-US" sz="1300" dirty="0">
              <a:latin typeface="Segoe UI Semilight" panose="020B0402040204020203" pitchFamily="34" charset="0"/>
              <a:ea typeface="Noto Sans Symbols"/>
              <a:cs typeface="Segoe UI Semilight" panose="020B0402040204020203" pitchFamily="34" charset="0"/>
            </a:endParaRPr>
          </a:p>
          <a:p>
            <a:pPr algn="just">
              <a:lnSpc>
                <a:spcPct val="107000"/>
              </a:lnSpc>
              <a:spcAft>
                <a:spcPts val="0"/>
              </a:spcAft>
            </a:pPr>
            <a:r>
              <a:rPr lang="en-US" sz="1300" dirty="0">
                <a:latin typeface="Segoe UI Semilight" panose="020B0402040204020203" pitchFamily="34" charset="0"/>
                <a:ea typeface="Calibri" panose="020F0502020204030204" pitchFamily="34" charset="0"/>
                <a:cs typeface="Segoe UI Semilight" panose="020B0402040204020203" pitchFamily="34" charset="0"/>
              </a:rPr>
              <a:t>- I associate words with images.</a:t>
            </a:r>
          </a:p>
          <a:p>
            <a:pPr algn="just">
              <a:lnSpc>
                <a:spcPct val="107000"/>
              </a:lnSpc>
              <a:spcAft>
                <a:spcPts val="0"/>
              </a:spcAft>
            </a:pPr>
            <a:r>
              <a:rPr lang="en-US" sz="1300" dirty="0">
                <a:latin typeface="Segoe UI Semilight" panose="020B0402040204020203" pitchFamily="34" charset="0"/>
                <a:ea typeface="Calibri" panose="020F0502020204030204" pitchFamily="34" charset="0"/>
                <a:cs typeface="Segoe UI Semilight" panose="020B0402040204020203" pitchFamily="34" charset="0"/>
              </a:rPr>
              <a:t>- I do activities I enjoy</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a:p>
            <a:pPr algn="just">
              <a:lnSpc>
                <a:spcPct val="107000"/>
              </a:lnSpc>
            </a:pPr>
            <a:r>
              <a:rPr lang="en-US" sz="1300" dirty="0">
                <a:latin typeface="Segoe UI Semilight" panose="020B0402040204020203" pitchFamily="34" charset="0"/>
                <a:ea typeface="Calibri" panose="020F0502020204030204" pitchFamily="34" charset="0"/>
                <a:cs typeface="Segoe UI Semilight" panose="020B0402040204020203" pitchFamily="34" charset="0"/>
              </a:rPr>
              <a:t>………………………..........</a:t>
            </a:r>
          </a:p>
        </p:txBody>
      </p:sp>
    </p:spTree>
    <p:extLst>
      <p:ext uri="{BB962C8B-B14F-4D97-AF65-F5344CB8AC3E}">
        <p14:creationId xmlns:p14="http://schemas.microsoft.com/office/powerpoint/2010/main" val="275559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4732" y="99537"/>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2"/>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49813"/>
            <a:ext cx="1817258" cy="242301"/>
          </a:xfrm>
          <a:prstGeom prst="rect">
            <a:avLst/>
          </a:prstGeom>
        </p:spPr>
      </p:pic>
      <p:sp>
        <p:nvSpPr>
          <p:cNvPr id="44" name="Rectángulo 7">
            <a:extLst>
              <a:ext uri="{FF2B5EF4-FFF2-40B4-BE49-F238E27FC236}">
                <a16:creationId xmlns:a16="http://schemas.microsoft.com/office/drawing/2014/main" id="{32C5EEFB-01F9-46DC-B5E6-F29547F4DB10}"/>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nvGrpSpPr>
          <p:cNvPr id="15" name="Grupo 14">
            <a:extLst>
              <a:ext uri="{FF2B5EF4-FFF2-40B4-BE49-F238E27FC236}">
                <a16:creationId xmlns:a16="http://schemas.microsoft.com/office/drawing/2014/main" id="{2E285CE1-D039-433C-B6E4-1EA2BDDAFF72}"/>
              </a:ext>
            </a:extLst>
          </p:cNvPr>
          <p:cNvGrpSpPr/>
          <p:nvPr/>
        </p:nvGrpSpPr>
        <p:grpSpPr>
          <a:xfrm>
            <a:off x="623712" y="1628717"/>
            <a:ext cx="9082618" cy="4439962"/>
            <a:chOff x="623712" y="1564549"/>
            <a:chExt cx="9082618" cy="4439962"/>
          </a:xfrm>
        </p:grpSpPr>
        <p:sp>
          <p:nvSpPr>
            <p:cNvPr id="103" name="Rectangle 30"/>
            <p:cNvSpPr/>
            <p:nvPr/>
          </p:nvSpPr>
          <p:spPr>
            <a:xfrm>
              <a:off x="623712" y="1564549"/>
              <a:ext cx="8252246" cy="4423693"/>
            </a:xfrm>
            <a:prstGeom prst="rect">
              <a:avLst/>
            </a:prstGeom>
            <a:blipFill dpi="0" rotWithShape="1">
              <a:blip r:embed="rId6" cstate="print">
                <a:alphaModFix amt="16000"/>
                <a:extLst>
                  <a:ext uri="{28A0092B-C50C-407E-A947-70E740481C1C}">
                    <a14:useLocalDpi xmlns:a14="http://schemas.microsoft.com/office/drawing/2010/main" val="0"/>
                  </a:ext>
                </a:extLst>
              </a:blip>
              <a:srcRect/>
              <a:stretch>
                <a:fillRect t="-1" r="-3066" b="-148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 name="Group 2"/>
            <p:cNvGrpSpPr/>
            <p:nvPr/>
          </p:nvGrpSpPr>
          <p:grpSpPr>
            <a:xfrm>
              <a:off x="633470" y="1698562"/>
              <a:ext cx="9072230" cy="3837910"/>
              <a:chOff x="838573" y="2227464"/>
              <a:chExt cx="9072230" cy="3837910"/>
            </a:xfrm>
          </p:grpSpPr>
          <p:sp>
            <p:nvSpPr>
              <p:cNvPr id="32" name="Rectángulo 5"/>
              <p:cNvSpPr/>
              <p:nvPr/>
            </p:nvSpPr>
            <p:spPr>
              <a:xfrm>
                <a:off x="1444850" y="2268296"/>
                <a:ext cx="2466203" cy="523220"/>
              </a:xfrm>
              <a:prstGeom prst="rect">
                <a:avLst/>
              </a:prstGeom>
            </p:spPr>
            <p:txBody>
              <a:bodyPr wrap="square">
                <a:spAutoFit/>
              </a:bodyPr>
              <a:lstStyle/>
              <a:p>
                <a:r>
                  <a:rPr lang="es-MX" sz="1400" dirty="0">
                    <a:solidFill>
                      <a:srgbClr val="804B83"/>
                    </a:solidFill>
                    <a:latin typeface="Segoe UI Semibold" panose="020B0702040204020203" pitchFamily="34" charset="0"/>
                    <a:cs typeface="Segoe UI Semibold" panose="020B0702040204020203" pitchFamily="34" charset="0"/>
                  </a:rPr>
                  <a:t>Introduction to ‘My Digital Language Portfolio’</a:t>
                </a:r>
              </a:p>
            </p:txBody>
          </p:sp>
          <p:grpSp>
            <p:nvGrpSpPr>
              <p:cNvPr id="33" name="Grupo 9"/>
              <p:cNvGrpSpPr/>
              <p:nvPr/>
            </p:nvGrpSpPr>
            <p:grpSpPr>
              <a:xfrm>
                <a:off x="840714" y="2227464"/>
                <a:ext cx="570291" cy="1363928"/>
                <a:chOff x="410334" y="2112426"/>
                <a:chExt cx="570291" cy="1363928"/>
              </a:xfrm>
            </p:grpSpPr>
            <p:sp>
              <p:nvSpPr>
                <p:cNvPr id="34" name="CuadroTexto 86"/>
                <p:cNvSpPr txBox="1"/>
                <p:nvPr/>
              </p:nvSpPr>
              <p:spPr>
                <a:xfrm>
                  <a:off x="410334" y="2112426"/>
                  <a:ext cx="525620" cy="523220"/>
                </a:xfrm>
                <a:prstGeom prst="rect">
                  <a:avLst/>
                </a:prstGeom>
                <a:noFill/>
              </p:spPr>
              <p:txBody>
                <a:bodyPr wrap="square" rtlCol="0">
                  <a:spAutoFit/>
                </a:bodyPr>
                <a:lstStyle/>
                <a:p>
                  <a:r>
                    <a:rPr lang="es-MX" sz="2800" dirty="0">
                      <a:solidFill>
                        <a:srgbClr val="804B83"/>
                      </a:solidFill>
                      <a:latin typeface="Segoe UI Semibold" panose="020B0702040204020203" pitchFamily="34" charset="0"/>
                      <a:cs typeface="Segoe UI Semibold" panose="020B0702040204020203" pitchFamily="34" charset="0"/>
                    </a:rPr>
                    <a:t>01</a:t>
                  </a:r>
                  <a:endParaRPr lang="es-MX" sz="2000" dirty="0">
                    <a:solidFill>
                      <a:srgbClr val="804B83"/>
                    </a:solidFill>
                    <a:latin typeface="Segoe UI Semibold" panose="020B0702040204020203" pitchFamily="34" charset="0"/>
                    <a:cs typeface="Segoe UI Semibold" panose="020B0702040204020203" pitchFamily="34" charset="0"/>
                  </a:endParaRPr>
                </a:p>
              </p:txBody>
            </p:sp>
            <p:cxnSp>
              <p:nvCxnSpPr>
                <p:cNvPr id="35" name="Conector recto 7"/>
                <p:cNvCxnSpPr>
                  <a:cxnSpLocks/>
                </p:cNvCxnSpPr>
                <p:nvPr/>
              </p:nvCxnSpPr>
              <p:spPr>
                <a:xfrm flipH="1">
                  <a:off x="969500" y="2229691"/>
                  <a:ext cx="11125" cy="1246663"/>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nvGrpSpPr>
              <p:cNvPr id="37" name="Grupo 43"/>
              <p:cNvGrpSpPr/>
              <p:nvPr/>
            </p:nvGrpSpPr>
            <p:grpSpPr>
              <a:xfrm>
                <a:off x="838573" y="3782078"/>
                <a:ext cx="3331226" cy="1232244"/>
                <a:chOff x="416431" y="3685512"/>
                <a:chExt cx="3331226" cy="1232244"/>
              </a:xfrm>
            </p:grpSpPr>
            <p:sp>
              <p:nvSpPr>
                <p:cNvPr id="38" name="Rectángulo 91"/>
                <p:cNvSpPr/>
                <p:nvPr/>
              </p:nvSpPr>
              <p:spPr>
                <a:xfrm>
                  <a:off x="986501" y="3796455"/>
                  <a:ext cx="2761156" cy="307777"/>
                </a:xfrm>
                <a:prstGeom prst="rect">
                  <a:avLst/>
                </a:prstGeom>
              </p:spPr>
              <p:txBody>
                <a:bodyPr wrap="square">
                  <a:spAutoFit/>
                </a:bodyPr>
                <a:lstStyle/>
                <a:p>
                  <a:r>
                    <a:rPr lang="es-MX" sz="1400" dirty="0">
                      <a:solidFill>
                        <a:srgbClr val="347E7C"/>
                      </a:solidFill>
                      <a:latin typeface="Segoe UI Semibold" panose="020B0702040204020203" pitchFamily="34" charset="0"/>
                      <a:cs typeface="Segoe UI Semibold" panose="020B0702040204020203" pitchFamily="34" charset="0"/>
                    </a:rPr>
                    <a:t>Language Passport</a:t>
                  </a:r>
                </a:p>
              </p:txBody>
            </p:sp>
            <p:grpSp>
              <p:nvGrpSpPr>
                <p:cNvPr id="39" name="Grupo 92"/>
                <p:cNvGrpSpPr/>
                <p:nvPr/>
              </p:nvGrpSpPr>
              <p:grpSpPr>
                <a:xfrm>
                  <a:off x="416431" y="3685512"/>
                  <a:ext cx="643169" cy="1232244"/>
                  <a:chOff x="408193" y="2554934"/>
                  <a:chExt cx="643169" cy="1232244"/>
                </a:xfrm>
              </p:grpSpPr>
              <p:sp>
                <p:nvSpPr>
                  <p:cNvPr id="41" name="CuadroTexto 93"/>
                  <p:cNvSpPr txBox="1"/>
                  <p:nvPr/>
                </p:nvSpPr>
                <p:spPr>
                  <a:xfrm>
                    <a:off x="408193" y="2554934"/>
                    <a:ext cx="643169" cy="523220"/>
                  </a:xfrm>
                  <a:prstGeom prst="rect">
                    <a:avLst/>
                  </a:prstGeom>
                  <a:noFill/>
                </p:spPr>
                <p:txBody>
                  <a:bodyPr wrap="square" rtlCol="0">
                    <a:spAutoFit/>
                  </a:bodyPr>
                  <a:lstStyle/>
                  <a:p>
                    <a:r>
                      <a:rPr lang="es-MX" sz="2800" dirty="0">
                        <a:solidFill>
                          <a:srgbClr val="347E7C"/>
                        </a:solidFill>
                        <a:latin typeface="Segoe UI Semibold" panose="020B0702040204020203" pitchFamily="34" charset="0"/>
                        <a:cs typeface="Segoe UI Semibold" panose="020B0702040204020203" pitchFamily="34" charset="0"/>
                      </a:rPr>
                      <a:t>02</a:t>
                    </a:r>
                    <a:endParaRPr lang="es-MX" dirty="0">
                      <a:solidFill>
                        <a:srgbClr val="347E7C"/>
                      </a:solidFill>
                      <a:latin typeface="Segoe UI Semibold" panose="020B0702040204020203" pitchFamily="34" charset="0"/>
                      <a:cs typeface="Segoe UI Semibold" panose="020B0702040204020203" pitchFamily="34" charset="0"/>
                    </a:endParaRPr>
                  </a:p>
                </p:txBody>
              </p:sp>
              <p:cxnSp>
                <p:nvCxnSpPr>
                  <p:cNvPr id="46" name="Conector recto 94"/>
                  <p:cNvCxnSpPr/>
                  <p:nvPr/>
                </p:nvCxnSpPr>
                <p:spPr>
                  <a:xfrm>
                    <a:off x="969500" y="2689898"/>
                    <a:ext cx="0" cy="109728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sp>
            <p:nvSpPr>
              <p:cNvPr id="47" name="Rectángulo 95"/>
              <p:cNvSpPr/>
              <p:nvPr/>
            </p:nvSpPr>
            <p:spPr>
              <a:xfrm>
                <a:off x="957440" y="4182373"/>
                <a:ext cx="4953000" cy="1223412"/>
              </a:xfrm>
              <a:prstGeom prst="rect">
                <a:avLst/>
              </a:prstGeom>
            </p:spPr>
            <p:txBody>
              <a:bodyPr>
                <a:spAutoFit/>
              </a:bodyPr>
              <a:lstStyle/>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Introduction to the Language Passport</a:t>
                </a:r>
              </a:p>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My Basic Information</a:t>
                </a:r>
              </a:p>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a:t>
                </a:r>
                <a:r>
                  <a:rPr lang="en-GB"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What I Speak and Where</a:t>
                </a:r>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First Levels of CEFR</a:t>
                </a:r>
              </a:p>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My Current Can-do Statements</a:t>
                </a:r>
              </a:p>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grpSp>
            <p:nvGrpSpPr>
              <p:cNvPr id="48" name="Grupo 113"/>
              <p:cNvGrpSpPr/>
              <p:nvPr/>
            </p:nvGrpSpPr>
            <p:grpSpPr>
              <a:xfrm>
                <a:off x="4954938" y="3447660"/>
                <a:ext cx="4955865" cy="2617714"/>
                <a:chOff x="4340000" y="3244000"/>
                <a:chExt cx="4955865" cy="2617714"/>
              </a:xfrm>
            </p:grpSpPr>
            <p:sp>
              <p:nvSpPr>
                <p:cNvPr id="50" name="Rectángulo 110"/>
                <p:cNvSpPr/>
                <p:nvPr/>
              </p:nvSpPr>
              <p:spPr>
                <a:xfrm>
                  <a:off x="4342865" y="3991971"/>
                  <a:ext cx="4953000" cy="1869743"/>
                </a:xfrm>
                <a:prstGeom prst="rect">
                  <a:avLst/>
                </a:prstGeom>
              </p:spPr>
              <p:txBody>
                <a:bodyPr>
                  <a:spAutoFit/>
                </a:bodyPr>
                <a:lstStyle/>
                <a:p>
                  <a:pPr lvl="1"/>
                  <a:r>
                    <a:rPr lang="es-MX" sz="1050" dirty="0">
                      <a:latin typeface="Segoe UI Semilight" panose="020B0402040204020203" pitchFamily="34" charset="0"/>
                      <a:cs typeface="Segoe UI Semilight" panose="020B0402040204020203" pitchFamily="34" charset="0"/>
                    </a:rPr>
                    <a:t>- Adding Work</a:t>
                  </a:r>
                </a:p>
                <a:p>
                  <a:pPr lvl="1"/>
                  <a:r>
                    <a:rPr lang="es-MX" sz="1050" dirty="0">
                      <a:latin typeface="Segoe UI Semilight" panose="020B0402040204020203" pitchFamily="34" charset="0"/>
                      <a:cs typeface="Segoe UI Semilight" panose="020B0402040204020203" pitchFamily="34" charset="0"/>
                    </a:rPr>
                    <a:t>- Book IV: Story Summary</a:t>
                  </a:r>
                </a:p>
                <a:p>
                  <a:pPr lvl="1"/>
                  <a:r>
                    <a:rPr lang="en-US" sz="1050" dirty="0">
                      <a:latin typeface="Segoe UI Semilight" panose="020B0402040204020203" pitchFamily="34" charset="0"/>
                      <a:cs typeface="Segoe UI Semilight" panose="020B0402040204020203" pitchFamily="34" charset="0"/>
                    </a:rPr>
                    <a:t>- Chapter IX: ""Back to the Future" </a:t>
                  </a:r>
                </a:p>
                <a:p>
                  <a:pPr lvl="1"/>
                  <a:r>
                    <a:rPr lang="en-US" sz="1050" dirty="0">
                      <a:latin typeface="Segoe UI Semilight" panose="020B0402040204020203" pitchFamily="34" charset="0"/>
                      <a:cs typeface="Segoe UI Semilight" panose="020B0402040204020203" pitchFamily="34" charset="0"/>
                    </a:rPr>
                    <a:t>- Chapter X: “Notting Hill”</a:t>
                  </a:r>
                </a:p>
                <a:p>
                  <a:pPr lvl="1"/>
                  <a:r>
                    <a:rPr lang="en-US" sz="1050" dirty="0">
                      <a:latin typeface="Segoe UI Semilight" panose="020B0402040204020203" pitchFamily="34" charset="0"/>
                      <a:cs typeface="Segoe UI Semilight" panose="020B0402040204020203" pitchFamily="34" charset="0"/>
                    </a:rPr>
                    <a:t>- Chapter XI: “Horrible Histories”</a:t>
                  </a:r>
                </a:p>
                <a:p>
                  <a:pPr lvl="1"/>
                  <a:r>
                    <a:rPr lang="en-US" sz="1050" dirty="0">
                      <a:latin typeface="Segoe UI Semilight" panose="020B0402040204020203" pitchFamily="34" charset="0"/>
                      <a:cs typeface="Segoe UI Semilight" panose="020B0402040204020203" pitchFamily="34" charset="0"/>
                    </a:rPr>
                    <a:t>- Chapter XII: “Zootopia”</a:t>
                  </a:r>
                </a:p>
                <a:p>
                  <a:pPr lvl="1"/>
                  <a:r>
                    <a:rPr lang="en-US" sz="1050" dirty="0">
                      <a:latin typeface="Segoe UI Semilight" panose="020B0402040204020203" pitchFamily="34" charset="0"/>
                      <a:cs typeface="Segoe UI Semilight" panose="020B0402040204020203" pitchFamily="34" charset="0"/>
                    </a:rPr>
                    <a:t>- Chapter XIII: “Artificial Intelligence”</a:t>
                  </a:r>
                </a:p>
                <a:p>
                  <a:pPr lvl="1"/>
                  <a:r>
                    <a:rPr lang="en-US" sz="1050" dirty="0">
                      <a:latin typeface="Segoe UI Semilight" panose="020B0402040204020203" pitchFamily="34" charset="0"/>
                      <a:cs typeface="Segoe UI Semilight" panose="020B0402040204020203" pitchFamily="34" charset="0"/>
                    </a:rPr>
                    <a:t>- Chapter XIV: “Platform 9 ¾”</a:t>
                  </a:r>
                </a:p>
                <a:p>
                  <a:pPr lvl="1"/>
                  <a:r>
                    <a:rPr lang="en-US" sz="1050" dirty="0">
                      <a:latin typeface="Segoe UI Semilight" panose="020B0402040204020203" pitchFamily="34" charset="0"/>
                      <a:cs typeface="Segoe UI Semilight" panose="020B0402040204020203" pitchFamily="34" charset="0"/>
                    </a:rPr>
                    <a:t>- Chapter XV: “Skyfall”</a:t>
                  </a:r>
                </a:p>
                <a:p>
                  <a:pPr lvl="1"/>
                  <a:r>
                    <a:rPr lang="en-US" sz="1050" dirty="0">
                      <a:latin typeface="Segoe UI Semilight" panose="020B0402040204020203" pitchFamily="34" charset="0"/>
                      <a:cs typeface="Segoe UI Semilight" panose="020B0402040204020203" pitchFamily="34" charset="0"/>
                    </a:rPr>
                    <a:t>- Chapter XVI: “King's College”</a:t>
                  </a:r>
                </a:p>
                <a:p>
                  <a:pPr lvl="1"/>
                  <a:endParaRPr lang="es-MX" sz="1050" dirty="0">
                    <a:latin typeface="Segoe UI Semilight" panose="020B0402040204020203" pitchFamily="34" charset="0"/>
                    <a:cs typeface="Segoe UI Semilight" panose="020B0402040204020203" pitchFamily="34" charset="0"/>
                  </a:endParaRPr>
                </a:p>
              </p:txBody>
            </p:sp>
            <p:cxnSp>
              <p:nvCxnSpPr>
                <p:cNvPr id="71" name="Conector recto 100"/>
                <p:cNvCxnSpPr>
                  <a:cxnSpLocks/>
                </p:cNvCxnSpPr>
                <p:nvPr/>
              </p:nvCxnSpPr>
              <p:spPr>
                <a:xfrm flipH="1">
                  <a:off x="4798750" y="3757564"/>
                  <a:ext cx="1" cy="1857563"/>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5" name="Rectángulo 101"/>
                <p:cNvSpPr/>
                <p:nvPr/>
              </p:nvSpPr>
              <p:spPr>
                <a:xfrm>
                  <a:off x="4340000" y="3244000"/>
                  <a:ext cx="4953000" cy="253916"/>
                </a:xfrm>
                <a:prstGeom prst="rect">
                  <a:avLst/>
                </a:prstGeom>
              </p:spPr>
              <p:txBody>
                <a:bodyPr>
                  <a:spAutoFit/>
                </a:bodyPr>
                <a:lstStyle/>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grpSp>
        </p:grpSp>
        <p:sp>
          <p:nvSpPr>
            <p:cNvPr id="43" name="Rectángulo 97"/>
            <p:cNvSpPr/>
            <p:nvPr/>
          </p:nvSpPr>
          <p:spPr>
            <a:xfrm>
              <a:off x="1259564" y="4722416"/>
              <a:ext cx="3210900" cy="307777"/>
            </a:xfrm>
            <a:prstGeom prst="rect">
              <a:avLst/>
            </a:prstGeom>
          </p:spPr>
          <p:txBody>
            <a:bodyPr wrap="square">
              <a:spAutoFit/>
            </a:bodyPr>
            <a:lstStyle/>
            <a:p>
              <a:r>
                <a:rPr lang="es-MX" sz="1400" dirty="0">
                  <a:solidFill>
                    <a:srgbClr val="E0B415"/>
                  </a:solidFill>
                  <a:latin typeface="Segoe UI Semibold" panose="020B0702040204020203" pitchFamily="34" charset="0"/>
                  <a:cs typeface="Segoe UI Semibold" panose="020B0702040204020203" pitchFamily="34" charset="0"/>
                </a:rPr>
                <a:t>My Biography </a:t>
              </a:r>
            </a:p>
          </p:txBody>
        </p:sp>
        <p:cxnSp>
          <p:nvCxnSpPr>
            <p:cNvPr id="45" name="Conector recto 100"/>
            <p:cNvCxnSpPr>
              <a:cxnSpLocks/>
            </p:cNvCxnSpPr>
            <p:nvPr/>
          </p:nvCxnSpPr>
          <p:spPr>
            <a:xfrm>
              <a:off x="1194777" y="4803912"/>
              <a:ext cx="0" cy="1150167"/>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2" name="Rectángulo 101"/>
            <p:cNvSpPr/>
            <p:nvPr/>
          </p:nvSpPr>
          <p:spPr>
            <a:xfrm>
              <a:off x="752337" y="5104265"/>
              <a:ext cx="4953000" cy="900246"/>
            </a:xfrm>
            <a:prstGeom prst="rect">
              <a:avLst/>
            </a:prstGeom>
          </p:spPr>
          <p:txBody>
            <a:bodyPr>
              <a:spAutoFit/>
            </a:bodyPr>
            <a:lstStyle/>
            <a:p>
              <a:pPr lvl="1"/>
              <a:r>
                <a:rPr lang="es-MX" sz="1050" dirty="0">
                  <a:latin typeface="Segoe UI Semilight" panose="020B0402040204020203" pitchFamily="34" charset="0"/>
                  <a:cs typeface="Segoe UI Semilight" panose="020B0402040204020203" pitchFamily="34" charset="0"/>
                </a:rPr>
                <a:t>- Introduction to My Language Biography </a:t>
              </a:r>
            </a:p>
            <a:p>
              <a:pPr lvl="1"/>
              <a:r>
                <a:rPr lang="es-MX" sz="1050" dirty="0">
                  <a:latin typeface="Segoe UI Semilight" panose="020B0402040204020203" pitchFamily="34" charset="0"/>
                  <a:cs typeface="Segoe UI Semilight" panose="020B0402040204020203" pitchFamily="34" charset="0"/>
                </a:rPr>
                <a:t>- My Past Language Learning</a:t>
              </a:r>
            </a:p>
            <a:p>
              <a:pPr lvl="1"/>
              <a:r>
                <a:rPr lang="es-MX" sz="1050" dirty="0">
                  <a:latin typeface="Segoe UI Semilight" panose="020B0402040204020203" pitchFamily="34" charset="0"/>
                  <a:cs typeface="Segoe UI Semilight" panose="020B0402040204020203" pitchFamily="34" charset="0"/>
                </a:rPr>
                <a:t>- My Best Learning Scenario</a:t>
              </a:r>
            </a:p>
            <a:p>
              <a:pPr lvl="1"/>
              <a:r>
                <a:rPr lang="es-MX" sz="1050" dirty="0">
                  <a:latin typeface="Segoe UI Semilight" panose="020B0402040204020203" pitchFamily="34" charset="0"/>
                  <a:cs typeface="Segoe UI Semilight" panose="020B0402040204020203" pitchFamily="34" charset="0"/>
                </a:rPr>
                <a:t>- My Strengths</a:t>
              </a:r>
            </a:p>
            <a:p>
              <a:pPr lvl="1"/>
              <a:r>
                <a:rPr lang="es-MX" sz="1050" dirty="0">
                  <a:latin typeface="Segoe UI Semilight" panose="020B0402040204020203" pitchFamily="34" charset="0"/>
                  <a:cs typeface="Segoe UI Semilight" panose="020B0402040204020203" pitchFamily="34" charset="0"/>
                </a:rPr>
                <a:t>- Book IV: Learning Outcomes </a:t>
              </a:r>
            </a:p>
          </p:txBody>
        </p:sp>
        <p:sp>
          <p:nvSpPr>
            <p:cNvPr id="56" name="Rectángulo 103"/>
            <p:cNvSpPr/>
            <p:nvPr/>
          </p:nvSpPr>
          <p:spPr>
            <a:xfrm>
              <a:off x="5245446" y="3357079"/>
              <a:ext cx="2942672" cy="307777"/>
            </a:xfrm>
            <a:prstGeom prst="rect">
              <a:avLst/>
            </a:prstGeom>
          </p:spPr>
          <p:txBody>
            <a:bodyPr wrap="square">
              <a:spAutoFit/>
            </a:bodyPr>
            <a:lstStyle/>
            <a:p>
              <a:r>
                <a:rPr lang="es-MX" sz="1400" dirty="0">
                  <a:solidFill>
                    <a:srgbClr val="891B55"/>
                  </a:solidFill>
                  <a:latin typeface="Segoe UI Semibold" panose="020B0702040204020203" pitchFamily="34" charset="0"/>
                  <a:cs typeface="Segoe UI Semibold" panose="020B0702040204020203" pitchFamily="34" charset="0"/>
                </a:rPr>
                <a:t>Dossier of My Work</a:t>
              </a:r>
            </a:p>
          </p:txBody>
        </p:sp>
        <p:cxnSp>
          <p:nvCxnSpPr>
            <p:cNvPr id="63" name="Conector recto 100"/>
            <p:cNvCxnSpPr>
              <a:cxnSpLocks/>
            </p:cNvCxnSpPr>
            <p:nvPr/>
          </p:nvCxnSpPr>
          <p:spPr>
            <a:xfrm>
              <a:off x="5206392" y="1815827"/>
              <a:ext cx="0" cy="1452888"/>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1" name="Rectángulo 60">
              <a:extLst>
                <a:ext uri="{FF2B5EF4-FFF2-40B4-BE49-F238E27FC236}">
                  <a16:creationId xmlns:a16="http://schemas.microsoft.com/office/drawing/2014/main" id="{60583205-0DA8-4E4C-8ECD-913B559DF316}"/>
                </a:ext>
              </a:extLst>
            </p:cNvPr>
            <p:cNvSpPr/>
            <p:nvPr/>
          </p:nvSpPr>
          <p:spPr>
            <a:xfrm>
              <a:off x="4753330" y="1760990"/>
              <a:ext cx="4953000" cy="1546577"/>
            </a:xfrm>
            <a:prstGeom prst="rect">
              <a:avLst/>
            </a:prstGeom>
          </p:spPr>
          <p:txBody>
            <a:bodyPr wrap="square">
              <a:spAutoFit/>
            </a:bodyPr>
            <a:lstStyle/>
            <a:p>
              <a:pPr lvl="1"/>
              <a:r>
                <a:rPr lang="en-US" sz="1050" dirty="0">
                  <a:latin typeface="Segoe UI Semilight" panose="020B0402040204020203" pitchFamily="34" charset="0"/>
                  <a:cs typeface="Segoe UI Semilight" panose="020B0402040204020203" pitchFamily="34" charset="0"/>
                </a:rPr>
                <a:t>- Chapter IX: Can-do Statements</a:t>
              </a:r>
            </a:p>
            <a:p>
              <a:pPr lvl="1"/>
              <a:r>
                <a:rPr lang="en-US" sz="1050" dirty="0">
                  <a:latin typeface="Segoe UI Semilight" panose="020B0402040204020203" pitchFamily="34" charset="0"/>
                  <a:cs typeface="Segoe UI Semilight" panose="020B0402040204020203" pitchFamily="34" charset="0"/>
                </a:rPr>
                <a:t>- Chapter X: Can-do Statements</a:t>
              </a:r>
            </a:p>
            <a:p>
              <a:pPr lvl="1"/>
              <a:r>
                <a:rPr lang="en-US" sz="1050" dirty="0">
                  <a:latin typeface="Segoe UI Semilight" panose="020B0402040204020203" pitchFamily="34" charset="0"/>
                  <a:cs typeface="Segoe UI Semilight" panose="020B0402040204020203" pitchFamily="34" charset="0"/>
                </a:rPr>
                <a:t>- Chapter XI: Can-do Statements</a:t>
              </a:r>
            </a:p>
            <a:p>
              <a:pPr lvl="1"/>
              <a:r>
                <a:rPr lang="en-US" sz="1050" dirty="0">
                  <a:latin typeface="Segoe UI Semilight" panose="020B0402040204020203" pitchFamily="34" charset="0"/>
                  <a:cs typeface="Segoe UI Semilight" panose="020B0402040204020203" pitchFamily="34" charset="0"/>
                </a:rPr>
                <a:t>- Chapter XII: Can-do Statements</a:t>
              </a:r>
            </a:p>
            <a:p>
              <a:pPr lvl="1"/>
              <a:r>
                <a:rPr lang="es-MX" sz="1050" dirty="0">
                  <a:latin typeface="Segoe UI Semilight" panose="020B0402040204020203" pitchFamily="34" charset="0"/>
                  <a:cs typeface="Segoe UI Semilight" panose="020B0402040204020203" pitchFamily="34" charset="0"/>
                </a:rPr>
                <a:t>- Chapter XIII: Can-do Statements</a:t>
              </a:r>
            </a:p>
            <a:p>
              <a:pPr lvl="1"/>
              <a:r>
                <a:rPr lang="es-MX" sz="1050" dirty="0">
                  <a:latin typeface="Segoe UI Semilight" panose="020B0402040204020203" pitchFamily="34" charset="0"/>
                  <a:cs typeface="Segoe UI Semilight" panose="020B0402040204020203" pitchFamily="34" charset="0"/>
                </a:rPr>
                <a:t>- Chapter XIV: Can-do Statements</a:t>
              </a:r>
            </a:p>
            <a:p>
              <a:pPr lvl="1"/>
              <a:r>
                <a:rPr lang="es-MX" sz="1050" dirty="0">
                  <a:latin typeface="Segoe UI Semilight" panose="020B0402040204020203" pitchFamily="34" charset="0"/>
                  <a:cs typeface="Segoe UI Semilight" panose="020B0402040204020203" pitchFamily="34" charset="0"/>
                </a:rPr>
                <a:t>- Chapter XV: Can-do Statements</a:t>
              </a:r>
            </a:p>
            <a:p>
              <a:pPr lvl="1"/>
              <a:r>
                <a:rPr lang="es-MX" sz="1050" dirty="0">
                  <a:latin typeface="Segoe UI Semilight" panose="020B0402040204020203" pitchFamily="34" charset="0"/>
                  <a:cs typeface="Segoe UI Semilight" panose="020B0402040204020203" pitchFamily="34" charset="0"/>
                </a:rPr>
                <a:t>- Chapter XVI: Can-do Statements</a:t>
              </a:r>
            </a:p>
            <a:p>
              <a:pPr lvl="1"/>
              <a:r>
                <a:rPr lang="es-MX" sz="1050" i="1" dirty="0">
                  <a:latin typeface="Segoe UI Semilight" panose="020B0402040204020203" pitchFamily="34" charset="0"/>
                  <a:cs typeface="Segoe UI Semilight" panose="020B0402040204020203" pitchFamily="34" charset="0"/>
                </a:rPr>
                <a:t>- </a:t>
              </a:r>
              <a:r>
                <a:rPr lang="es-MX" sz="1050" dirty="0">
                  <a:latin typeface="Segoe UI Semilight" panose="020B0402040204020203" pitchFamily="34" charset="0"/>
                  <a:cs typeface="Segoe UI Semilight" panose="020B0402040204020203" pitchFamily="34" charset="0"/>
                </a:rPr>
                <a:t>My Addicional Competences</a:t>
              </a:r>
            </a:p>
          </p:txBody>
        </p:sp>
        <p:sp>
          <p:nvSpPr>
            <p:cNvPr id="64" name="CuadroTexto 99">
              <a:extLst>
                <a:ext uri="{FF2B5EF4-FFF2-40B4-BE49-F238E27FC236}">
                  <a16:creationId xmlns:a16="http://schemas.microsoft.com/office/drawing/2014/main" id="{BF46E19D-A829-471B-B6C7-ED9B84F2DAD4}"/>
                </a:ext>
              </a:extLst>
            </p:cNvPr>
            <p:cNvSpPr txBox="1"/>
            <p:nvPr/>
          </p:nvSpPr>
          <p:spPr>
            <a:xfrm>
              <a:off x="625038" y="4657088"/>
              <a:ext cx="617978" cy="523220"/>
            </a:xfrm>
            <a:prstGeom prst="rect">
              <a:avLst/>
            </a:prstGeom>
            <a:noFill/>
          </p:spPr>
          <p:txBody>
            <a:bodyPr wrap="square" rtlCol="0">
              <a:spAutoFit/>
            </a:bodyPr>
            <a:lstStyle/>
            <a:p>
              <a:r>
                <a:rPr lang="es-MX" sz="2800" dirty="0">
                  <a:solidFill>
                    <a:srgbClr val="E0B415"/>
                  </a:solidFill>
                  <a:latin typeface="Segoe UI Semibold" panose="020B0702040204020203" pitchFamily="34" charset="0"/>
                  <a:cs typeface="Segoe UI Semibold" panose="020B0702040204020203" pitchFamily="34" charset="0"/>
                </a:rPr>
                <a:t>03</a:t>
              </a:r>
              <a:endParaRPr lang="es-MX" dirty="0">
                <a:solidFill>
                  <a:srgbClr val="E0B415"/>
                </a:solidFill>
                <a:latin typeface="Segoe UI Semibold" panose="020B0702040204020203" pitchFamily="34" charset="0"/>
                <a:cs typeface="Segoe UI Semibold" panose="020B0702040204020203" pitchFamily="34" charset="0"/>
              </a:endParaRPr>
            </a:p>
          </p:txBody>
        </p:sp>
      </p:grpSp>
      <p:sp>
        <p:nvSpPr>
          <p:cNvPr id="66" name="CuadroTexto 99">
            <a:extLst>
              <a:ext uri="{FF2B5EF4-FFF2-40B4-BE49-F238E27FC236}">
                <a16:creationId xmlns:a16="http://schemas.microsoft.com/office/drawing/2014/main" id="{A821BBEB-C854-4529-A7C2-21D4EA9BBD91}"/>
              </a:ext>
            </a:extLst>
          </p:cNvPr>
          <p:cNvSpPr txBox="1"/>
          <p:nvPr/>
        </p:nvSpPr>
        <p:spPr>
          <a:xfrm>
            <a:off x="4627880" y="3365660"/>
            <a:ext cx="608000" cy="800219"/>
          </a:xfrm>
          <a:prstGeom prst="rect">
            <a:avLst/>
          </a:prstGeom>
          <a:noFill/>
        </p:spPr>
        <p:txBody>
          <a:bodyPr wrap="square" rtlCol="0">
            <a:spAutoFit/>
          </a:bodyPr>
          <a:lstStyle/>
          <a:p>
            <a:r>
              <a:rPr lang="es-MX" sz="2800" dirty="0">
                <a:solidFill>
                  <a:srgbClr val="891B55"/>
                </a:solidFill>
                <a:latin typeface="Segoe UI Semibold" panose="020B0702040204020203" pitchFamily="34" charset="0"/>
                <a:cs typeface="Segoe UI Semibold" panose="020B0702040204020203" pitchFamily="34" charset="0"/>
              </a:rPr>
              <a:t>04</a:t>
            </a:r>
          </a:p>
          <a:p>
            <a:endParaRPr lang="es-MX" dirty="0">
              <a:solidFill>
                <a:srgbClr val="347E7C"/>
              </a:solidFill>
              <a:latin typeface="Segoe UI Semibold" panose="020B0702040204020203" pitchFamily="34" charset="0"/>
              <a:cs typeface="Segoe UI Semibold" panose="020B0702040204020203" pitchFamily="34" charset="0"/>
            </a:endParaRPr>
          </a:p>
        </p:txBody>
      </p:sp>
      <p:sp>
        <p:nvSpPr>
          <p:cNvPr id="42" name="Rectángulo 41">
            <a:extLst>
              <a:ext uri="{FF2B5EF4-FFF2-40B4-BE49-F238E27FC236}">
                <a16:creationId xmlns:a16="http://schemas.microsoft.com/office/drawing/2014/main" id="{CBA95053-032C-4D64-BA8E-1191FB940D16}"/>
              </a:ext>
            </a:extLst>
          </p:cNvPr>
          <p:cNvSpPr/>
          <p:nvPr/>
        </p:nvSpPr>
        <p:spPr>
          <a:xfrm>
            <a:off x="5210249" y="5506603"/>
            <a:ext cx="1777400" cy="577081"/>
          </a:xfrm>
          <a:prstGeom prst="rect">
            <a:avLst/>
          </a:prstGeom>
        </p:spPr>
        <p:txBody>
          <a:bodyPr wrap="square">
            <a:spAutoFit/>
          </a:bodyPr>
          <a:lstStyle/>
          <a:p>
            <a:r>
              <a:rPr lang="es-MX" sz="1050" i="1" dirty="0">
                <a:latin typeface="Segoe UI Semilight" panose="020B0402040204020203" pitchFamily="34" charset="0"/>
                <a:cs typeface="Segoe UI Semilight" panose="020B0402040204020203" pitchFamily="34" charset="0"/>
              </a:rPr>
              <a:t>- </a:t>
            </a:r>
            <a:r>
              <a:rPr lang="es-ES" sz="1050" i="1" dirty="0">
                <a:latin typeface="Segoe UI Semilight" panose="020B0402040204020203" pitchFamily="34" charset="0"/>
                <a:cs typeface="Segoe UI Semilight" panose="020B0402040204020203" pitchFamily="34" charset="0"/>
              </a:rPr>
              <a:t>"</a:t>
            </a:r>
            <a:r>
              <a:rPr lang="en-US" sz="1050" i="1" dirty="0">
                <a:latin typeface="Segoe UI Semilight" panose="020B0402040204020203" pitchFamily="34" charset="0"/>
                <a:cs typeface="Segoe UI Semilight" panose="020B0402040204020203" pitchFamily="34" charset="0"/>
              </a:rPr>
              <a:t>Knowledge of languages is the gateway to wisdom</a:t>
            </a:r>
            <a:r>
              <a:rPr lang="es-ES" sz="1050" i="1" dirty="0">
                <a:latin typeface="Segoe UI Semilight" panose="020B0402040204020203" pitchFamily="34" charset="0"/>
                <a:cs typeface="Segoe UI Semilight" panose="020B0402040204020203" pitchFamily="34" charset="0"/>
              </a:rPr>
              <a:t>“ – - </a:t>
            </a:r>
            <a:r>
              <a:rPr lang="es-MX" sz="1050" dirty="0">
                <a:latin typeface="Segoe UI Semilight" panose="020B0402040204020203" pitchFamily="34" charset="0"/>
                <a:cs typeface="Segoe UI Semilight" panose="020B0402040204020203" pitchFamily="34" charset="0"/>
              </a:rPr>
              <a:t>Roger Bacon</a:t>
            </a:r>
          </a:p>
        </p:txBody>
      </p:sp>
      <p:cxnSp>
        <p:nvCxnSpPr>
          <p:cNvPr id="53" name="Conector recto 100">
            <a:extLst>
              <a:ext uri="{FF2B5EF4-FFF2-40B4-BE49-F238E27FC236}">
                <a16:creationId xmlns:a16="http://schemas.microsoft.com/office/drawing/2014/main" id="{B55E9C19-4308-4599-A13C-25D38F176B58}"/>
              </a:ext>
            </a:extLst>
          </p:cNvPr>
          <p:cNvCxnSpPr>
            <a:cxnSpLocks/>
          </p:cNvCxnSpPr>
          <p:nvPr/>
        </p:nvCxnSpPr>
        <p:spPr>
          <a:xfrm>
            <a:off x="5209163" y="5509520"/>
            <a:ext cx="0" cy="54864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8" name="Folded Corner 203">
            <a:extLst>
              <a:ext uri="{FF2B5EF4-FFF2-40B4-BE49-F238E27FC236}">
                <a16:creationId xmlns:a16="http://schemas.microsoft.com/office/drawing/2014/main" id="{B8BABB2B-416B-49CE-A190-62D63F77498F}"/>
              </a:ext>
            </a:extLst>
          </p:cNvPr>
          <p:cNvSpPr/>
          <p:nvPr/>
        </p:nvSpPr>
        <p:spPr>
          <a:xfrm>
            <a:off x="598061" y="1026487"/>
            <a:ext cx="897839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My Portfolio: </a:t>
            </a:r>
            <a:r>
              <a:rPr lang="es-MX" sz="3200" dirty="0">
                <a:solidFill>
                  <a:srgbClr val="804B83"/>
                </a:solidFill>
                <a:latin typeface="Segoe UI" panose="020B0502040204020203" pitchFamily="34" charset="0"/>
                <a:ea typeface="Arial Unicode MS" panose="020B0604020202020204" pitchFamily="34" charset="-128"/>
                <a:cs typeface="Segoe UI" panose="020B0502040204020203" pitchFamily="34" charset="0"/>
              </a:rPr>
              <a:t>“London Calling”</a:t>
            </a:r>
            <a:endParaRPr lang="es-MX" sz="3200" dirty="0">
              <a:solidFill>
                <a:srgbClr val="804B83"/>
              </a:solidFill>
              <a:latin typeface="Segoe UI" panose="020B0502040204020203" pitchFamily="34" charset="0"/>
              <a:cs typeface="Segoe UI" panose="020B0502040204020203" pitchFamily="34" charset="0"/>
            </a:endParaRPr>
          </a:p>
        </p:txBody>
      </p:sp>
      <p:sp>
        <p:nvSpPr>
          <p:cNvPr id="57" name="Rectangle 41">
            <a:extLst>
              <a:ext uri="{FF2B5EF4-FFF2-40B4-BE49-F238E27FC236}">
                <a16:creationId xmlns:a16="http://schemas.microsoft.com/office/drawing/2014/main" id="{3684F70C-5C64-4F85-90D0-D860483D0128}"/>
              </a:ext>
            </a:extLst>
          </p:cNvPr>
          <p:cNvSpPr/>
          <p:nvPr/>
        </p:nvSpPr>
        <p:spPr>
          <a:xfrm>
            <a:off x="8877319" y="6636239"/>
            <a:ext cx="1048685" cy="215444"/>
          </a:xfrm>
          <a:prstGeom prst="rect">
            <a:avLst/>
          </a:prstGeom>
        </p:spPr>
        <p:txBody>
          <a:bodyPr wrap="none">
            <a:spAutoFit/>
          </a:bodyPr>
          <a:lstStyle/>
          <a:p>
            <a:r>
              <a:rPr lang="es-MX" sz="800" dirty="0">
                <a:solidFill>
                  <a:schemeClr val="tx1">
                    <a:lumMod val="65000"/>
                    <a:lumOff val="35000"/>
                  </a:schemeClr>
                </a:solidFill>
                <a:latin typeface="Segoe UI Semibold" panose="020B0702040204020203" pitchFamily="34" charset="0"/>
                <a:cs typeface="Segoe UI Semibold" panose="020B0702040204020203" pitchFamily="34" charset="0"/>
              </a:rPr>
              <a:t>Diseño: </a:t>
            </a:r>
            <a:r>
              <a:rPr lang="es-MX" sz="800" dirty="0">
                <a:solidFill>
                  <a:schemeClr val="tx1">
                    <a:lumMod val="65000"/>
                    <a:lumOff val="35000"/>
                  </a:schemeClr>
                </a:solidFill>
                <a:latin typeface="Segoe UI Semilight" panose="020B0402040204020203" pitchFamily="34" charset="0"/>
                <a:cs typeface="Segoe UI Semilight" panose="020B0402040204020203" pitchFamily="34" charset="0"/>
              </a:rPr>
              <a:t>Luke Butler</a:t>
            </a:r>
          </a:p>
        </p:txBody>
      </p:sp>
      <p:sp>
        <p:nvSpPr>
          <p:cNvPr id="59" name="Rectángulo 141">
            <a:extLst>
              <a:ext uri="{FF2B5EF4-FFF2-40B4-BE49-F238E27FC236}">
                <a16:creationId xmlns:a16="http://schemas.microsoft.com/office/drawing/2014/main" id="{F42B238B-F05F-4913-A04E-A5FCD1635D88}"/>
              </a:ext>
            </a:extLst>
          </p:cNvPr>
          <p:cNvSpPr/>
          <p:nvPr/>
        </p:nvSpPr>
        <p:spPr>
          <a:xfrm>
            <a:off x="-7980" y="6625953"/>
            <a:ext cx="1043876" cy="215444"/>
          </a:xfrm>
          <a:prstGeom prst="rect">
            <a:avLst/>
          </a:prstGeom>
        </p:spPr>
        <p:txBody>
          <a:bodyPr wrap="none">
            <a:spAutoFit/>
          </a:bodyPr>
          <a:lstStyle/>
          <a:p>
            <a:r>
              <a:rPr lang="es-ES" sz="800" dirty="0">
                <a:solidFill>
                  <a:schemeClr val="tx1">
                    <a:lumMod val="65000"/>
                    <a:lumOff val="35000"/>
                  </a:schemeClr>
                </a:solidFill>
                <a:latin typeface="Segoe UI Semibold" panose="020B0702040204020203" pitchFamily="34" charset="0"/>
                <a:cs typeface="Segoe UI Semibold" panose="020B0702040204020203" pitchFamily="34" charset="0"/>
              </a:rPr>
              <a:t>Centro de Idiomas</a:t>
            </a:r>
            <a:endParaRPr lang="es-ES" sz="8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4" name="Rectángulo 13">
            <a:extLst>
              <a:ext uri="{FF2B5EF4-FFF2-40B4-BE49-F238E27FC236}">
                <a16:creationId xmlns:a16="http://schemas.microsoft.com/office/drawing/2014/main" id="{531B1462-E796-4FDC-9631-654F89B4F518}"/>
              </a:ext>
            </a:extLst>
          </p:cNvPr>
          <p:cNvSpPr/>
          <p:nvPr/>
        </p:nvSpPr>
        <p:spPr>
          <a:xfrm>
            <a:off x="752337" y="2397571"/>
            <a:ext cx="4953000" cy="1061829"/>
          </a:xfrm>
          <a:prstGeom prst="rect">
            <a:avLst/>
          </a:prstGeom>
        </p:spPr>
        <p:txBody>
          <a:bodyPr>
            <a:spAutoFit/>
          </a:bodyPr>
          <a:lstStyle/>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Principles of the Portfolio</a:t>
            </a:r>
          </a:p>
          <a:p>
            <a:pPr lvl="1"/>
            <a:r>
              <a:rPr lang="es-MX" sz="1050" dirty="0">
                <a:solidFill>
                  <a:schemeClr val="bg2">
                    <a:lumMod val="25000"/>
                  </a:schemeClr>
                </a:solidFill>
                <a:latin typeface="Segoe UI Semilight" panose="020B0402040204020203" pitchFamily="34" charset="0"/>
                <a:cs typeface="Segoe UI Semilight" panose="020B0402040204020203" pitchFamily="34" charset="0"/>
              </a:rPr>
              <a:t>- Uses of My DLP</a:t>
            </a:r>
          </a:p>
          <a:p>
            <a:pPr lvl="1"/>
            <a:r>
              <a:rPr lang="es-MX" sz="1050" dirty="0">
                <a:solidFill>
                  <a:schemeClr val="bg2">
                    <a:lumMod val="25000"/>
                  </a:schemeClr>
                </a:solidFill>
                <a:latin typeface="Segoe UI Semilight" panose="020B0402040204020203" pitchFamily="34" charset="0"/>
                <a:cs typeface="Segoe UI Semilight" panose="020B0402040204020203" pitchFamily="34" charset="0"/>
              </a:rPr>
              <a:t>- Three Main Sections</a:t>
            </a:r>
          </a:p>
          <a:p>
            <a:pPr lvl="1"/>
            <a:r>
              <a:rPr lang="es-MX" sz="1050" dirty="0">
                <a:solidFill>
                  <a:schemeClr val="bg2">
                    <a:lumMod val="25000"/>
                  </a:schemeClr>
                </a:solidFill>
                <a:latin typeface="Segoe UI Semilight" panose="020B0402040204020203" pitchFamily="34" charset="0"/>
                <a:cs typeface="Segoe UI Semilight" panose="020B0402040204020203" pitchFamily="34" charset="0"/>
              </a:rPr>
              <a:t>- </a:t>
            </a:r>
            <a:r>
              <a:rPr lang="en-GB" sz="1050" dirty="0">
                <a:solidFill>
                  <a:schemeClr val="bg2">
                    <a:lumMod val="25000"/>
                  </a:schemeClr>
                </a:solidFill>
                <a:latin typeface="Segoe UI Semilight" panose="020B0402040204020203" pitchFamily="34" charset="0"/>
                <a:cs typeface="Segoe UI Semilight" panose="020B0402040204020203" pitchFamily="34" charset="0"/>
              </a:rPr>
              <a:t>My DLP during the Course</a:t>
            </a:r>
          </a:p>
          <a:p>
            <a:pPr lvl="1"/>
            <a:endParaRPr lang="es-MX" sz="1050" dirty="0">
              <a:solidFill>
                <a:schemeClr val="bg2">
                  <a:lumMod val="25000"/>
                </a:schemeClr>
              </a:solidFill>
              <a:latin typeface="Segoe UI Semilight" panose="020B0402040204020203" pitchFamily="34" charset="0"/>
              <a:cs typeface="Segoe UI Semilight" panose="020B0402040204020203" pitchFamily="34" charset="0"/>
            </a:endParaRPr>
          </a:p>
          <a:p>
            <a:pPr lvl="1"/>
            <a:endParaRPr lang="es-MX" sz="1050" dirty="0">
              <a:solidFill>
                <a:schemeClr val="bg2">
                  <a:lumMod val="2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1390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20</a:t>
            </a:fld>
            <a:endParaRPr lang="es-MX" dirty="0">
              <a:latin typeface="Segoe UI Semilight" panose="020B0402040204020203" pitchFamily="34" charset="0"/>
              <a:cs typeface="Segoe UI Semilight" panose="020B0402040204020203" pitchFamily="34" charset="0"/>
            </a:endParaRPr>
          </a:p>
        </p:txBody>
      </p:sp>
      <p:sp>
        <p:nvSpPr>
          <p:cNvPr id="12" name="TextBox 10"/>
          <p:cNvSpPr txBox="1"/>
          <p:nvPr/>
        </p:nvSpPr>
        <p:spPr>
          <a:xfrm>
            <a:off x="607831" y="915269"/>
            <a:ext cx="7697844" cy="1077218"/>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My Strengths</a:t>
            </a:r>
          </a:p>
          <a:p>
            <a:endParaRPr lang="en-US" sz="3200" dirty="0">
              <a:solidFill>
                <a:srgbClr val="891B55"/>
              </a:solidFill>
              <a:latin typeface="Segoe UI" panose="020B0502040204020203" pitchFamily="34" charset="0"/>
              <a:cs typeface="Segoe UI" panose="020B0502040204020203" pitchFamily="34" charset="0"/>
            </a:endParaRPr>
          </a:p>
        </p:txBody>
      </p:sp>
      <p:sp>
        <p:nvSpPr>
          <p:cNvPr id="17" name="Rectángulo 7">
            <a:extLst>
              <a:ext uri="{FF2B5EF4-FFF2-40B4-BE49-F238E27FC236}">
                <a16:creationId xmlns:a16="http://schemas.microsoft.com/office/drawing/2014/main" id="{9C5F3DBA-0719-4875-B747-A718AE74582E}"/>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EE942242-C3DB-43A2-98E0-1180A0126D43}"/>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4" name="Rectangle 20"/>
          <p:cNvSpPr/>
          <p:nvPr/>
        </p:nvSpPr>
        <p:spPr>
          <a:xfrm>
            <a:off x="621439" y="1217602"/>
            <a:ext cx="2691604" cy="4582537"/>
          </a:xfrm>
          <a:prstGeom prst="rect">
            <a:avLst/>
          </a:prstGeom>
        </p:spPr>
        <p:txBody>
          <a:bodyPr wrap="square">
            <a:spAutoFit/>
          </a:bodyPr>
          <a:lstStyle/>
          <a:p>
            <a:pPr algn="just">
              <a:lnSpc>
                <a:spcPct val="107000"/>
              </a:lnSpc>
              <a:spcAft>
                <a:spcPts val="0"/>
              </a:spcAft>
            </a:pPr>
            <a:r>
              <a:rPr lang="en-US" sz="1300" b="1" dirty="0">
                <a:latin typeface="Segoe UI Semilight" panose="020B0402040204020203" pitchFamily="34" charset="0"/>
                <a:ea typeface="Calibri" panose="020F0502020204030204" pitchFamily="34" charset="0"/>
                <a:cs typeface="Segoe UI Semilight" panose="020B0402040204020203" pitchFamily="34" charset="0"/>
              </a:rPr>
              <a:t> </a:t>
            </a:r>
            <a:endParaRPr lang="en-GB"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800"/>
              </a:spcAft>
            </a:pPr>
            <a:endParaRPr lang="es-MX"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0"/>
              </a:spcAft>
            </a:pPr>
            <a:r>
              <a:rPr lang="en-US" sz="1300" dirty="0">
                <a:latin typeface="Segoe UI Semibold" panose="020B0702040204020203" pitchFamily="34" charset="0"/>
                <a:ea typeface="Calibri" panose="020F0502020204030204" pitchFamily="34" charset="0"/>
                <a:cs typeface="Segoe UI Semibold" panose="020B0702040204020203" pitchFamily="34" charset="0"/>
              </a:rPr>
              <a:t>How do I notice the progress in my learning?</a:t>
            </a:r>
            <a:endParaRPr lang="en-GB" sz="1300" dirty="0">
              <a:latin typeface="Segoe UI Semilight" panose="020B0402040204020203" pitchFamily="34" charset="0"/>
              <a:ea typeface="Calibri" panose="020F0502020204030204" pitchFamily="34" charset="0"/>
              <a:cs typeface="Segoe UI Semilight" panose="020B0402040204020203" pitchFamily="34" charset="0"/>
            </a:endParaRPr>
          </a:p>
          <a:p>
            <a:pPr algn="just">
              <a:lnSpc>
                <a:spcPct val="107000"/>
              </a:lnSpc>
              <a:spcAft>
                <a:spcPts val="800"/>
              </a:spcAft>
            </a:pPr>
            <a:r>
              <a:rPr lang="es-MX" sz="1300" dirty="0">
                <a:latin typeface="Segoe UI Semilight" panose="020B0402040204020203" pitchFamily="34" charset="0"/>
                <a:ea typeface="Calibri" panose="020F0502020204030204" pitchFamily="34" charset="0"/>
                <a:cs typeface="Segoe UI Semilight" panose="020B0402040204020203" pitchFamily="34" charset="0"/>
              </a:rPr>
              <a:t>¿Cómo me doy cuenta  del avance en mi aprendizaje?</a:t>
            </a:r>
            <a:endParaRPr lang="en-GB" sz="1300" dirty="0">
              <a:latin typeface="Segoe UI Semilight" panose="020B0402040204020203" pitchFamily="34" charset="0"/>
              <a:ea typeface="Calibri" panose="020F0502020204030204" pitchFamily="34" charset="0"/>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see it in My DLP</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people observe it</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understand without translations </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review my past work</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think in the language</a:t>
            </a:r>
          </a:p>
          <a:p>
            <a:pPr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speaking becomes easier</a:t>
            </a: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 When I feel more relaxed</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p>
          <a:p>
            <a:pPr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p>
          <a:p>
            <a:pPr algn="just"/>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endParaRPr lang="en-GB"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solidFill>
                  <a:srgbClr val="000000"/>
                </a:solidFill>
                <a:latin typeface="Segoe UI Semilight" panose="020B0402040204020203" pitchFamily="34" charset="0"/>
                <a:ea typeface="Noto Sans Symbols"/>
                <a:cs typeface="Segoe UI Semilight" panose="020B0402040204020203" pitchFamily="34" charset="0"/>
              </a:rPr>
              <a:t>………………………………………………………</a:t>
            </a:r>
          </a:p>
          <a:p>
            <a:pPr algn="just"/>
            <a:r>
              <a:rPr lang="en-US" sz="1300" dirty="0">
                <a:latin typeface="Segoe UI Semilight" panose="020B0402040204020203" pitchFamily="34" charset="0"/>
                <a:ea typeface="Noto Sans Symbols"/>
                <a:cs typeface="Segoe UI Semilight" panose="020B0402040204020203" pitchFamily="34" charset="0"/>
              </a:rPr>
              <a:t>………………………………………………....</a:t>
            </a:r>
          </a:p>
        </p:txBody>
      </p:sp>
      <p:pic>
        <p:nvPicPr>
          <p:cNvPr id="16" name="Picture 4" descr="man holding paper infront by wall"/>
          <p:cNvPicPr>
            <a:picLocks noChangeAspect="1" noChangeArrowheads="1"/>
          </p:cNvPicPr>
          <p:nvPr/>
        </p:nvPicPr>
        <p:blipFill rotWithShape="1">
          <a:blip r:embed="rId6">
            <a:extLst>
              <a:ext uri="{28A0092B-C50C-407E-A947-70E740481C1C}">
                <a14:useLocalDpi xmlns:a14="http://schemas.microsoft.com/office/drawing/2010/main" val="0"/>
              </a:ext>
            </a:extLst>
          </a:blip>
          <a:srcRect l="14509" r="39312"/>
          <a:stretch/>
        </p:blipFill>
        <p:spPr bwMode="auto">
          <a:xfrm>
            <a:off x="6391275" y="1793312"/>
            <a:ext cx="2695576" cy="389349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
          <p:cNvSpPr>
            <a:spLocks noChangeArrowheads="1"/>
          </p:cNvSpPr>
          <p:nvPr/>
        </p:nvSpPr>
        <p:spPr bwMode="auto">
          <a:xfrm>
            <a:off x="622165" y="5965663"/>
            <a:ext cx="8630119"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GB" altLang="en-US" sz="1300" dirty="0">
                <a:latin typeface="Segoe UI Semilight" panose="020B0402040204020203" pitchFamily="34" charset="0"/>
                <a:ea typeface="Arial" panose="020B0604020202020204" pitchFamily="34" charset="0"/>
                <a:cs typeface="Segoe UI Semilight" panose="020B0402040204020203" pitchFamily="34" charset="0"/>
              </a:rPr>
              <a:t>On the following pages, you’ll read a course summary and complete the </a:t>
            </a:r>
            <a:r>
              <a:rPr lang="en-GB" altLang="en-US" sz="1300" i="1" dirty="0">
                <a:latin typeface="Segoe UI Semilight" panose="020B0402040204020203" pitchFamily="34" charset="0"/>
                <a:ea typeface="Arial" panose="020B0604020202020204" pitchFamily="34" charset="0"/>
                <a:cs typeface="Segoe UI Semilight" panose="020B0402040204020203" pitchFamily="34" charset="0"/>
              </a:rPr>
              <a:t>Can-do Statements </a:t>
            </a:r>
            <a:r>
              <a:rPr lang="en-GB" altLang="en-US" sz="1300" dirty="0">
                <a:latin typeface="Segoe UI Semilight" panose="020B0402040204020203" pitchFamily="34" charset="0"/>
                <a:ea typeface="Arial" panose="020B0604020202020204" pitchFamily="34" charset="0"/>
                <a:cs typeface="Segoe UI Semilight" panose="020B0402040204020203" pitchFamily="34" charset="0"/>
              </a:rPr>
              <a:t>at the end of each chapter.</a:t>
            </a:r>
            <a:endParaRPr kumimoji="0" lang="en-US" altLang="en-US" sz="1300" i="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endParaRPr>
          </a:p>
        </p:txBody>
      </p:sp>
      <p:sp>
        <p:nvSpPr>
          <p:cNvPr id="15" name="Rectangle 1"/>
          <p:cNvSpPr/>
          <p:nvPr/>
        </p:nvSpPr>
        <p:spPr>
          <a:xfrm>
            <a:off x="3434129" y="1733530"/>
            <a:ext cx="2826774" cy="4047262"/>
          </a:xfrm>
          <a:prstGeom prst="rect">
            <a:avLst/>
          </a:prstGeom>
        </p:spPr>
        <p:txBody>
          <a:bodyPr wrap="square">
            <a:spAutoFit/>
          </a:bodyPr>
          <a:lstStyle/>
          <a:p>
            <a:pPr lvl="0" algn="just">
              <a:spcAft>
                <a:spcPts val="0"/>
              </a:spcAft>
            </a:pPr>
            <a:r>
              <a:rPr lang="en-US" sz="1300" dirty="0">
                <a:latin typeface="Segoe UI Semibold" panose="020B0702040204020203" pitchFamily="34" charset="0"/>
                <a:ea typeface="Noto Sans Symbols"/>
                <a:cs typeface="Segoe UI Semibold" panose="020B0702040204020203" pitchFamily="34" charset="0"/>
              </a:rPr>
              <a:t>How do I feel good about my learning?</a:t>
            </a:r>
          </a:p>
          <a:p>
            <a:pPr lvl="0" algn="just">
              <a:spcAft>
                <a:spcPts val="0"/>
              </a:spcAft>
            </a:pPr>
            <a:endParaRPr lang="en-US" sz="13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¿Qué tan bien me siento en mi aprendizaje?</a:t>
            </a:r>
          </a:p>
          <a:p>
            <a:pPr lvl="0" algn="just">
              <a:spcAft>
                <a:spcPts val="0"/>
              </a:spcAft>
            </a:pPr>
            <a:endParaRPr lang="en-US" sz="1000" dirty="0">
              <a:latin typeface="Segoe UI Semilight" panose="020B0402040204020203" pitchFamily="34" charset="0"/>
              <a:ea typeface="Noto Sans Symbols"/>
              <a:cs typeface="Segoe UI Semilight" panose="020B0402040204020203" pitchFamily="34" charset="0"/>
            </a:endParaRP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find information on my own</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solve a real problem</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work with others</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practice frequently</a:t>
            </a:r>
          </a:p>
          <a:p>
            <a:pPr algn="just"/>
            <a:r>
              <a:rPr lang="en-US" sz="1300" dirty="0">
                <a:latin typeface="Segoe UI Semilight" panose="020B0402040204020203" pitchFamily="34" charset="0"/>
                <a:ea typeface="Noto Sans Symbols"/>
                <a:cs typeface="Segoe UI Semilight" panose="020B0402040204020203" pitchFamily="34" charset="0"/>
              </a:rPr>
              <a:t>- When I overcome obstacles</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find materials I like</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 When I speak to foreigners </a:t>
            </a:r>
          </a:p>
          <a:p>
            <a:pPr algn="just"/>
            <a:r>
              <a:rPr lang="en-US" sz="1300" dirty="0">
                <a:latin typeface="Segoe UI Semilight" panose="020B0402040204020203" pitchFamily="34" charset="0"/>
                <a:ea typeface="Noto Sans Symbols"/>
                <a:cs typeface="Segoe UI Semilight" panose="020B0402040204020203" pitchFamily="34" charset="0"/>
              </a:rPr>
              <a:t>…………………………………………………..</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a:t>
            </a:r>
          </a:p>
          <a:p>
            <a:pPr algn="just"/>
            <a:r>
              <a:rPr lang="en-US" sz="1300" dirty="0">
                <a:latin typeface="Segoe UI Semilight" panose="020B0402040204020203" pitchFamily="34" charset="0"/>
                <a:ea typeface="Noto Sans Symbols"/>
                <a:cs typeface="Segoe UI Semilight" panose="020B0402040204020203" pitchFamily="34" charset="0"/>
              </a:rPr>
              <a:t>…………………………………………………..</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a:t>
            </a:r>
          </a:p>
          <a:p>
            <a:pPr lvl="0" algn="just">
              <a:spcAft>
                <a:spcPts val="0"/>
              </a:spcAft>
            </a:pPr>
            <a:r>
              <a:rPr lang="en-US" sz="1300" dirty="0">
                <a:latin typeface="Segoe UI Semilight" panose="020B0402040204020203" pitchFamily="34" charset="0"/>
                <a:ea typeface="Noto Sans Symbols"/>
                <a:cs typeface="Segoe UI Semilight" panose="020B0402040204020203" pitchFamily="34" charset="0"/>
              </a:rPr>
              <a:t>…………………………………………………..</a:t>
            </a:r>
          </a:p>
          <a:p>
            <a:pPr algn="just"/>
            <a:r>
              <a:rPr lang="en-US" sz="1300" dirty="0">
                <a:latin typeface="Segoe UI Semilight" panose="020B0402040204020203" pitchFamily="34" charset="0"/>
                <a:ea typeface="Noto Sans Symbols"/>
                <a:cs typeface="Segoe UI Semilight" panose="020B0402040204020203" pitchFamily="34" charset="0"/>
              </a:rPr>
              <a:t>…………………………………………………..</a:t>
            </a:r>
          </a:p>
        </p:txBody>
      </p:sp>
    </p:spTree>
    <p:extLst>
      <p:ext uri="{BB962C8B-B14F-4D97-AF65-F5344CB8AC3E}">
        <p14:creationId xmlns:p14="http://schemas.microsoft.com/office/powerpoint/2010/main" val="130483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11618"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21</a:t>
            </a:fld>
            <a:endParaRPr lang="es-MX" dirty="0">
              <a:latin typeface="Segoe UI Semilight" panose="020B0402040204020203" pitchFamily="34" charset="0"/>
              <a:cs typeface="Segoe UI Semilight" panose="020B0402040204020203" pitchFamily="34" charset="0"/>
            </a:endParaRPr>
          </a:p>
        </p:txBody>
      </p:sp>
      <p:grpSp>
        <p:nvGrpSpPr>
          <p:cNvPr id="39" name="Group 38"/>
          <p:cNvGrpSpPr/>
          <p:nvPr/>
        </p:nvGrpSpPr>
        <p:grpSpPr>
          <a:xfrm>
            <a:off x="2170338" y="1740904"/>
            <a:ext cx="3635129" cy="4421847"/>
            <a:chOff x="2412255" y="1707189"/>
            <a:chExt cx="3635129" cy="4421847"/>
          </a:xfrm>
        </p:grpSpPr>
        <p:sp>
          <p:nvSpPr>
            <p:cNvPr id="53" name="Rectangle 52"/>
            <p:cNvSpPr/>
            <p:nvPr/>
          </p:nvSpPr>
          <p:spPr>
            <a:xfrm>
              <a:off x="2419511" y="1707189"/>
              <a:ext cx="2536335" cy="486287"/>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IX: </a:t>
              </a:r>
              <a:r>
                <a:rPr lang="es-MX" sz="1280" dirty="0">
                  <a:solidFill>
                    <a:srgbClr val="572F82"/>
                  </a:solidFill>
                  <a:latin typeface="Segoe UI" panose="020B0502040204020203" pitchFamily="34" charset="0"/>
                  <a:cs typeface="Segoe UI" panose="020B0502040204020203" pitchFamily="34" charset="0"/>
                </a:rPr>
                <a:t>“Back to the Future" </a:t>
              </a:r>
            </a:p>
            <a:p>
              <a:endParaRPr lang="es-MX" sz="1280" dirty="0">
                <a:solidFill>
                  <a:srgbClr val="572F82"/>
                </a:solidFill>
                <a:latin typeface="Segoe UI" panose="020B0502040204020203" pitchFamily="34" charset="0"/>
                <a:cs typeface="Segoe UI" panose="020B0502040204020203" pitchFamily="34" charset="0"/>
              </a:endParaRPr>
            </a:p>
          </p:txBody>
        </p:sp>
        <p:sp>
          <p:nvSpPr>
            <p:cNvPr id="54" name="Rectángulo 72"/>
            <p:cNvSpPr/>
            <p:nvPr/>
          </p:nvSpPr>
          <p:spPr>
            <a:xfrm>
              <a:off x="2425373" y="1992980"/>
              <a:ext cx="2662624"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express predictions using the future with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will</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and the present tense. You’ll also read an article about the future, then discuss plans and intentions for your virtual trip to London. </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56" name="Rectángulo 72"/>
            <p:cNvSpPr/>
            <p:nvPr/>
          </p:nvSpPr>
          <p:spPr>
            <a:xfrm>
              <a:off x="2421387" y="3123386"/>
              <a:ext cx="2637673"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read about the future and express opinions on the context of jobs and technology. You’ll also learn to discuss plans in the near future using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going to </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and the present continuous.</a:t>
              </a:r>
            </a:p>
          </p:txBody>
        </p:sp>
        <p:sp>
          <p:nvSpPr>
            <p:cNvPr id="58" name="Rectangle 57"/>
            <p:cNvSpPr/>
            <p:nvPr/>
          </p:nvSpPr>
          <p:spPr>
            <a:xfrm>
              <a:off x="2418582" y="2849390"/>
              <a:ext cx="3628802"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 </a:t>
              </a:r>
              <a:r>
                <a:rPr lang="es-MX" sz="1280" dirty="0">
                  <a:solidFill>
                    <a:srgbClr val="847DB8"/>
                  </a:solidFill>
                  <a:latin typeface="Segoe UI" panose="020B0502040204020203" pitchFamily="34" charset="0"/>
                  <a:cs typeface="Segoe UI" panose="020B0502040204020203" pitchFamily="34" charset="0"/>
                </a:rPr>
                <a:t>“Notting Hill”</a:t>
              </a:r>
            </a:p>
            <a:p>
              <a:endParaRPr lang="es-MX" sz="1280" dirty="0">
                <a:solidFill>
                  <a:srgbClr val="847DB8"/>
                </a:solidFill>
                <a:latin typeface="Segoe UI" panose="020B0502040204020203" pitchFamily="34" charset="0"/>
                <a:cs typeface="Segoe UI" panose="020B0502040204020203" pitchFamily="34" charset="0"/>
              </a:endParaRPr>
            </a:p>
          </p:txBody>
        </p:sp>
        <p:sp>
          <p:nvSpPr>
            <p:cNvPr id="59" name="Rectángulo 72"/>
            <p:cNvSpPr/>
            <p:nvPr/>
          </p:nvSpPr>
          <p:spPr>
            <a:xfrm>
              <a:off x="2416224" y="4226828"/>
              <a:ext cx="2634741"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speculate about people and situations. You’ll learn to talk about feelings and reactions on a guided tour. You’ll also express possibility, ability, prohibition and obligation using modal verbs.</a:t>
              </a:r>
              <a:endParaRPr lang="en-GB"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0" name="Rectangle 59"/>
            <p:cNvSpPr/>
            <p:nvPr/>
          </p:nvSpPr>
          <p:spPr>
            <a:xfrm>
              <a:off x="2412255" y="3937536"/>
              <a:ext cx="3628802"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XI: </a:t>
              </a:r>
              <a:r>
                <a:rPr lang="es-MX" sz="1280" dirty="0">
                  <a:solidFill>
                    <a:srgbClr val="BE709D"/>
                  </a:solidFill>
                  <a:latin typeface="Segoe UI" panose="020B0502040204020203" pitchFamily="34" charset="0"/>
                  <a:cs typeface="Segoe UI" panose="020B0502040204020203" pitchFamily="34" charset="0"/>
                </a:rPr>
                <a:t>“Horrible Histories”	</a:t>
              </a:r>
            </a:p>
            <a:p>
              <a:endParaRPr lang="es-MX" sz="1280" dirty="0">
                <a:solidFill>
                  <a:srgbClr val="BE709D"/>
                </a:solidFill>
                <a:latin typeface="Segoe UI" panose="020B0502040204020203" pitchFamily="34" charset="0"/>
                <a:cs typeface="Segoe UI" panose="020B0502040204020203" pitchFamily="34" charset="0"/>
              </a:endParaRPr>
            </a:p>
          </p:txBody>
        </p:sp>
        <p:sp>
          <p:nvSpPr>
            <p:cNvPr id="61" name="Rectángulo 72"/>
            <p:cNvSpPr/>
            <p:nvPr/>
          </p:nvSpPr>
          <p:spPr>
            <a:xfrm>
              <a:off x="2414543" y="5409036"/>
              <a:ext cx="264360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talk about an event you experienced and why it could be different. You’ll also learn to use expressions to state an opinion or suggestion and give advice using expressions like: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if I were you</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endParaRPr lang="en-US" sz="10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62" name="Rectangle 61"/>
            <p:cNvSpPr/>
            <p:nvPr/>
          </p:nvSpPr>
          <p:spPr>
            <a:xfrm>
              <a:off x="2414413" y="5107204"/>
              <a:ext cx="3628802" cy="480131"/>
            </a:xfrm>
            <a:prstGeom prst="rect">
              <a:avLst/>
            </a:prstGeom>
          </p:spPr>
          <p:txBody>
            <a:bodyPr wrap="square">
              <a:spAutoFit/>
            </a:bodyPr>
            <a:lstStyle/>
            <a:p>
              <a:r>
                <a:rPr lang="es-MX" sz="1260" dirty="0">
                  <a:solidFill>
                    <a:schemeClr val="bg2">
                      <a:lumMod val="25000"/>
                    </a:schemeClr>
                  </a:solidFill>
                  <a:latin typeface="Segoe UI Semibold" panose="020B0702040204020203" pitchFamily="34" charset="0"/>
                  <a:cs typeface="Segoe UI Semibold" panose="020B0702040204020203" pitchFamily="34" charset="0"/>
                </a:rPr>
                <a:t>Chapter XII: </a:t>
              </a:r>
              <a:r>
                <a:rPr lang="es-MX" sz="1260" dirty="0">
                  <a:solidFill>
                    <a:srgbClr val="891B55"/>
                  </a:solidFill>
                  <a:latin typeface="Segoe UI" panose="020B0502040204020203" pitchFamily="34" charset="0"/>
                  <a:cs typeface="Segoe UI" panose="020B0502040204020203" pitchFamily="34" charset="0"/>
                </a:rPr>
                <a:t>“Zootopia”</a:t>
              </a:r>
            </a:p>
            <a:p>
              <a:endParaRPr lang="es-MX" sz="1260" dirty="0">
                <a:solidFill>
                  <a:srgbClr val="891B55"/>
                </a:solidFill>
                <a:latin typeface="Segoe UI" panose="020B0502040204020203" pitchFamily="34" charset="0"/>
                <a:cs typeface="Segoe UI" panose="020B0502040204020203" pitchFamily="34" charset="0"/>
              </a:endParaRPr>
            </a:p>
          </p:txBody>
        </p:sp>
      </p:grpSp>
      <p:grpSp>
        <p:nvGrpSpPr>
          <p:cNvPr id="63" name="Group 62"/>
          <p:cNvGrpSpPr/>
          <p:nvPr/>
        </p:nvGrpSpPr>
        <p:grpSpPr>
          <a:xfrm>
            <a:off x="6441614" y="1750030"/>
            <a:ext cx="3140473" cy="4414528"/>
            <a:chOff x="2511729" y="1721282"/>
            <a:chExt cx="3637654" cy="4414528"/>
          </a:xfrm>
        </p:grpSpPr>
        <p:sp>
          <p:nvSpPr>
            <p:cNvPr id="64" name="Rectangle 63"/>
            <p:cNvSpPr/>
            <p:nvPr/>
          </p:nvSpPr>
          <p:spPr>
            <a:xfrm>
              <a:off x="2515899" y="1721282"/>
              <a:ext cx="3163584" cy="486287"/>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XIII: </a:t>
              </a:r>
              <a:r>
                <a:rPr lang="en-US" sz="1280" dirty="0">
                  <a:solidFill>
                    <a:srgbClr val="D88C54"/>
                  </a:solidFill>
                  <a:latin typeface="Segoe UI" panose="020B0502040204020203" pitchFamily="34" charset="0"/>
                  <a:cs typeface="Segoe UI" panose="020B0502040204020203" pitchFamily="34" charset="0"/>
                </a:rPr>
                <a:t>“Artificial Intelligence”</a:t>
              </a:r>
            </a:p>
            <a:p>
              <a:endParaRPr lang="es-MX" sz="1280" dirty="0">
                <a:solidFill>
                  <a:srgbClr val="D88C54"/>
                </a:solidFill>
                <a:latin typeface="Segoe UI" panose="020B0502040204020203" pitchFamily="34" charset="0"/>
                <a:cs typeface="Segoe UI" panose="020B0502040204020203" pitchFamily="34" charset="0"/>
              </a:endParaRPr>
            </a:p>
          </p:txBody>
        </p:sp>
        <p:sp>
          <p:nvSpPr>
            <p:cNvPr id="67" name="Rectángulo 72"/>
            <p:cNvSpPr/>
            <p:nvPr/>
          </p:nvSpPr>
          <p:spPr>
            <a:xfrm>
              <a:off x="2513337" y="3138833"/>
              <a:ext cx="3404217"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You’ll learn read an article about life after school and carry out an interview with famous students. You’ll also learn to make sentences with the use of reported speech forms, with the aim of giving a presentation about a familiar topic.</a:t>
              </a:r>
            </a:p>
          </p:txBody>
        </p:sp>
        <p:sp>
          <p:nvSpPr>
            <p:cNvPr id="68" name="Rectangle 67"/>
            <p:cNvSpPr/>
            <p:nvPr/>
          </p:nvSpPr>
          <p:spPr>
            <a:xfrm>
              <a:off x="2520579" y="2859181"/>
              <a:ext cx="3628804"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XIV: </a:t>
              </a:r>
              <a:r>
                <a:rPr lang="es-MX" sz="1280" dirty="0">
                  <a:solidFill>
                    <a:srgbClr val="E7B117"/>
                  </a:solidFill>
                  <a:latin typeface="Segoe UI" panose="020B0502040204020203" pitchFamily="34" charset="0"/>
                  <a:cs typeface="Segoe UI" panose="020B0502040204020203" pitchFamily="34" charset="0"/>
                </a:rPr>
                <a:t>“Platform 9 ¾”</a:t>
              </a:r>
            </a:p>
            <a:p>
              <a:endParaRPr lang="es-MX" sz="1280" dirty="0">
                <a:solidFill>
                  <a:srgbClr val="EBC130"/>
                </a:solidFill>
                <a:latin typeface="Segoe UI" panose="020B0502040204020203" pitchFamily="34" charset="0"/>
                <a:cs typeface="Segoe UI" panose="020B0502040204020203" pitchFamily="34" charset="0"/>
              </a:endParaRPr>
            </a:p>
          </p:txBody>
        </p:sp>
        <p:sp>
          <p:nvSpPr>
            <p:cNvPr id="69" name="Rectángulo 72"/>
            <p:cNvSpPr/>
            <p:nvPr/>
          </p:nvSpPr>
          <p:spPr>
            <a:xfrm>
              <a:off x="2518408" y="4235564"/>
              <a:ext cx="345667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discuss your arts and media preferences using indefinite pronouns: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everybody, nobody</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etc. You’ll also ask about topics of interest with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Is there…? and Are there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in the context of sights in the city.</a:t>
              </a:r>
              <a:endParaRPr lang="es-ES"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70" name="Rectangle 69"/>
            <p:cNvSpPr/>
            <p:nvPr/>
          </p:nvSpPr>
          <p:spPr>
            <a:xfrm>
              <a:off x="2513161" y="3963065"/>
              <a:ext cx="3628814"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XV: </a:t>
              </a:r>
              <a:r>
                <a:rPr lang="es-MX" sz="1280" dirty="0">
                  <a:solidFill>
                    <a:srgbClr val="448785"/>
                  </a:solidFill>
                  <a:latin typeface="Segoe UI" panose="020B0502040204020203" pitchFamily="34" charset="0"/>
                  <a:cs typeface="Segoe UI" panose="020B0502040204020203" pitchFamily="34" charset="0"/>
                </a:rPr>
                <a:t>“Skyfall”</a:t>
              </a:r>
            </a:p>
            <a:p>
              <a:endParaRPr lang="es-MX" sz="1280" dirty="0">
                <a:solidFill>
                  <a:srgbClr val="448785"/>
                </a:solidFill>
                <a:latin typeface="Segoe UI" panose="020B0502040204020203" pitchFamily="34" charset="0"/>
                <a:cs typeface="Segoe UI" panose="020B0502040204020203" pitchFamily="34" charset="0"/>
              </a:endParaRPr>
            </a:p>
          </p:txBody>
        </p:sp>
        <p:sp>
          <p:nvSpPr>
            <p:cNvPr id="71" name="Rectángulo 72"/>
            <p:cNvSpPr/>
            <p:nvPr/>
          </p:nvSpPr>
          <p:spPr>
            <a:xfrm>
              <a:off x="2533433" y="5415810"/>
              <a:ext cx="3429081"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talk about your personal accomplishments and experiences you have and haven’t had in the present perfect. You’ll also discuss how to deal with hypothetical situations and speculate about the future. </a:t>
              </a:r>
              <a:endParaRPr lang="es-ES"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72" name="Rectangle 71"/>
            <p:cNvSpPr/>
            <p:nvPr/>
          </p:nvSpPr>
          <p:spPr>
            <a:xfrm>
              <a:off x="2511729" y="5112640"/>
              <a:ext cx="3628803"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XVI: </a:t>
              </a:r>
              <a:r>
                <a:rPr lang="en-US" sz="1280" dirty="0">
                  <a:solidFill>
                    <a:srgbClr val="195E52"/>
                  </a:solidFill>
                  <a:latin typeface="Segoe UI" panose="020B0502040204020203" pitchFamily="34" charset="0"/>
                  <a:cs typeface="Segoe UI" panose="020B0502040204020203" pitchFamily="34" charset="0"/>
                </a:rPr>
                <a:t>“King's College London”</a:t>
              </a:r>
            </a:p>
          </p:txBody>
        </p:sp>
      </p:grpSp>
      <p:sp>
        <p:nvSpPr>
          <p:cNvPr id="45" name="Rectángulo 7">
            <a:extLst>
              <a:ext uri="{FF2B5EF4-FFF2-40B4-BE49-F238E27FC236}">
                <a16:creationId xmlns:a16="http://schemas.microsoft.com/office/drawing/2014/main" id="{D2BFED53-61BA-4E09-8A09-F098165C1BD6}"/>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0">
            <a:extLst>
              <a:ext uri="{FF2B5EF4-FFF2-40B4-BE49-F238E27FC236}">
                <a16:creationId xmlns:a16="http://schemas.microsoft.com/office/drawing/2014/main" id="{9CAE7A1D-BE6F-4D6B-AB89-AC7F4BD62CA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92" name="TextBox 10">
            <a:extLst>
              <a:ext uri="{FF2B5EF4-FFF2-40B4-BE49-F238E27FC236}">
                <a16:creationId xmlns:a16="http://schemas.microsoft.com/office/drawing/2014/main" id="{4BDB2CE7-C756-4555-B120-DC7C7F73F21B}"/>
              </a:ext>
            </a:extLst>
          </p:cNvPr>
          <p:cNvSpPr txBox="1"/>
          <p:nvPr/>
        </p:nvSpPr>
        <p:spPr>
          <a:xfrm>
            <a:off x="607831" y="915269"/>
            <a:ext cx="769784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Learning Outcomes</a:t>
            </a:r>
          </a:p>
        </p:txBody>
      </p:sp>
      <p:sp>
        <p:nvSpPr>
          <p:cNvPr id="66" name="Rectángulo 72">
            <a:extLst>
              <a:ext uri="{FF2B5EF4-FFF2-40B4-BE49-F238E27FC236}">
                <a16:creationId xmlns:a16="http://schemas.microsoft.com/office/drawing/2014/main" id="{5C80EB96-16F6-43B8-91AA-6DB963A8691B}"/>
              </a:ext>
            </a:extLst>
          </p:cNvPr>
          <p:cNvSpPr/>
          <p:nvPr/>
        </p:nvSpPr>
        <p:spPr>
          <a:xfrm>
            <a:off x="6445886" y="2024716"/>
            <a:ext cx="2915939"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talk about your secret dreams and make personal projections in the future. You’ll also learn to discuss the problems with the use of social networks, as well as writing a blog entry describing an exciting experience.</a:t>
            </a:r>
          </a:p>
        </p:txBody>
      </p:sp>
      <p:pic>
        <p:nvPicPr>
          <p:cNvPr id="65" name="Picture 2" descr="aerial photography of buildi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566" r="3086" b="28485"/>
          <a:stretch/>
        </p:blipFill>
        <p:spPr bwMode="auto">
          <a:xfrm>
            <a:off x="719685" y="1817189"/>
            <a:ext cx="1395918" cy="93361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Resultado de imagen para parliament hill hampstead heath"/>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88000"/>
                    </a14:imgEffect>
                    <a14:imgEffect>
                      <a14:brightnessContrast bright="5000"/>
                    </a14:imgEffect>
                  </a14:imgLayer>
                </a14:imgProps>
              </a:ext>
              <a:ext uri="{28A0092B-C50C-407E-A947-70E740481C1C}">
                <a14:useLocalDpi xmlns:a14="http://schemas.microsoft.com/office/drawing/2010/main" val="0"/>
              </a:ext>
            </a:extLst>
          </a:blip>
          <a:srcRect l="2" t="2187" r="2188" b="80"/>
          <a:stretch/>
        </p:blipFill>
        <p:spPr bwMode="auto">
          <a:xfrm>
            <a:off x="719685" y="2951427"/>
            <a:ext cx="1393062" cy="93049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Imagen relacionada"/>
          <p:cNvPicPr>
            <a:picLocks noChangeAspect="1" noChangeArrowheads="1"/>
          </p:cNvPicPr>
          <p:nvPr/>
        </p:nvPicPr>
        <p:blipFill rotWithShape="1">
          <a:blip r:embed="rId9" cstate="print">
            <a:lum bright="2000"/>
            <a:extLst>
              <a:ext uri="{BEBA8EAE-BF5A-486C-A8C5-ECC9F3942E4B}">
                <a14:imgProps xmlns:a14="http://schemas.microsoft.com/office/drawing/2010/main">
                  <a14:imgLayer r:embed="rId10">
                    <a14:imgEffect>
                      <a14:colorTemperature colorTemp="5900"/>
                    </a14:imgEffect>
                    <a14:imgEffect>
                      <a14:brightnessContrast bright="1000"/>
                    </a14:imgEffect>
                  </a14:imgLayer>
                </a14:imgProps>
              </a:ext>
              <a:ext uri="{28A0092B-C50C-407E-A947-70E740481C1C}">
                <a14:useLocalDpi xmlns:a14="http://schemas.microsoft.com/office/drawing/2010/main" val="0"/>
              </a:ext>
            </a:extLst>
          </a:blip>
          <a:srcRect l="14188" r="1709"/>
          <a:stretch/>
        </p:blipFill>
        <p:spPr bwMode="auto">
          <a:xfrm>
            <a:off x="719684" y="4052307"/>
            <a:ext cx="1393063" cy="93170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brown concrete house with green field under blue and white skies"/>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526" b="6984"/>
          <a:stretch/>
        </p:blipFill>
        <p:spPr bwMode="auto">
          <a:xfrm>
            <a:off x="719684" y="5209168"/>
            <a:ext cx="1407920" cy="94494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Resultado de imagen para mecha"/>
          <p:cNvPicPr>
            <a:picLocks noChangeAspect="1" noChangeArrowheads="1"/>
          </p:cNvPicPr>
          <p:nvPr/>
        </p:nvPicPr>
        <p:blipFill rotWithShape="1">
          <a:blip r:embed="rId12" cstate="print">
            <a:lum bright="5000"/>
            <a:extLst>
              <a:ext uri="{BEBA8EAE-BF5A-486C-A8C5-ECC9F3942E4B}">
                <a14:imgProps xmlns:a14="http://schemas.microsoft.com/office/drawing/2010/main">
                  <a14:imgLayer r:embed="rId13">
                    <a14:imgEffect>
                      <a14:brightnessContrast bright="6000"/>
                    </a14:imgEffect>
                  </a14:imgLayer>
                </a14:imgProps>
              </a:ext>
              <a:ext uri="{28A0092B-C50C-407E-A947-70E740481C1C}">
                <a14:useLocalDpi xmlns:a14="http://schemas.microsoft.com/office/drawing/2010/main" val="0"/>
              </a:ext>
            </a:extLst>
          </a:blip>
          <a:srcRect t="25701" b="29613"/>
          <a:stretch/>
        </p:blipFill>
        <p:spPr bwMode="auto">
          <a:xfrm>
            <a:off x="5016620" y="1828623"/>
            <a:ext cx="1370266" cy="918476"/>
          </a:xfrm>
          <a:prstGeom prst="rect">
            <a:avLst/>
          </a:prstGeom>
          <a:noFill/>
          <a:extLst>
            <a:ext uri="{909E8E84-426E-40DD-AFC4-6F175D3DCCD1}">
              <a14:hiddenFill xmlns:a14="http://schemas.microsoft.com/office/drawing/2010/main">
                <a:solidFill>
                  <a:srgbClr val="FFFFFF"/>
                </a:solidFill>
              </a14:hiddenFill>
            </a:ext>
          </a:extLst>
        </p:spPr>
      </p:pic>
      <p:pic>
        <p:nvPicPr>
          <p:cNvPr id="87" name="Imagen 86"/>
          <p:cNvPicPr>
            <a:picLocks noChangeAspect="1"/>
          </p:cNvPicPr>
          <p:nvPr/>
        </p:nvPicPr>
        <p:blipFill rotWithShape="1">
          <a:blip r:embed="rId14"/>
          <a:srcRect l="14177" r="2857"/>
          <a:stretch/>
        </p:blipFill>
        <p:spPr>
          <a:xfrm>
            <a:off x="5019142" y="2954100"/>
            <a:ext cx="1375442" cy="921746"/>
          </a:xfrm>
          <a:prstGeom prst="rect">
            <a:avLst/>
          </a:prstGeom>
        </p:spPr>
      </p:pic>
      <p:pic>
        <p:nvPicPr>
          <p:cNvPr id="89" name="Picture 4" descr="Imagen relacionada"/>
          <p:cNvPicPr>
            <a:picLocks noChangeAspect="1" noChangeArrowheads="1"/>
          </p:cNvPicPr>
          <p:nvPr/>
        </p:nvPicPr>
        <p:blipFill rotWithShape="1">
          <a:blip r:embed="rId15" cstate="print">
            <a:lum contrast="-9000"/>
            <a:extLst>
              <a:ext uri="{BEBA8EAE-BF5A-486C-A8C5-ECC9F3942E4B}">
                <a14:imgProps xmlns:a14="http://schemas.microsoft.com/office/drawing/2010/main">
                  <a14:imgLayer r:embed="rId16">
                    <a14:imgEffect>
                      <a14:brightnessContrast bright="8000" contrast="-8000"/>
                    </a14:imgEffect>
                  </a14:imgLayer>
                </a14:imgProps>
              </a:ext>
              <a:ext uri="{28A0092B-C50C-407E-A947-70E740481C1C}">
                <a14:useLocalDpi xmlns:a14="http://schemas.microsoft.com/office/drawing/2010/main" val="0"/>
              </a:ext>
            </a:extLst>
          </a:blip>
          <a:srcRect l="6572"/>
          <a:stretch/>
        </p:blipFill>
        <p:spPr bwMode="auto">
          <a:xfrm>
            <a:off x="5016381" y="4057001"/>
            <a:ext cx="1387727" cy="92880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Resultado de imagen para king's college london"/>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0806"/>
          <a:stretch/>
        </p:blipFill>
        <p:spPr bwMode="auto">
          <a:xfrm>
            <a:off x="5021558" y="5222201"/>
            <a:ext cx="1389385" cy="929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3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11618"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22</a:t>
            </a:fld>
            <a:endParaRPr lang="es-MX" dirty="0">
              <a:latin typeface="Segoe UI Semilight" panose="020B0402040204020203" pitchFamily="34" charset="0"/>
              <a:cs typeface="Segoe UI Semilight" panose="020B0402040204020203" pitchFamily="34" charset="0"/>
            </a:endParaRPr>
          </a:p>
        </p:txBody>
      </p:sp>
      <p:sp>
        <p:nvSpPr>
          <p:cNvPr id="45" name="Rectángulo 7">
            <a:extLst>
              <a:ext uri="{FF2B5EF4-FFF2-40B4-BE49-F238E27FC236}">
                <a16:creationId xmlns:a16="http://schemas.microsoft.com/office/drawing/2014/main" id="{D2BFED53-61BA-4E09-8A09-F098165C1BD6}"/>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0">
            <a:extLst>
              <a:ext uri="{FF2B5EF4-FFF2-40B4-BE49-F238E27FC236}">
                <a16:creationId xmlns:a16="http://schemas.microsoft.com/office/drawing/2014/main" id="{9CAE7A1D-BE6F-4D6B-AB89-AC7F4BD62CA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41" name="TextBox 10">
            <a:extLst>
              <a:ext uri="{FF2B5EF4-FFF2-40B4-BE49-F238E27FC236}">
                <a16:creationId xmlns:a16="http://schemas.microsoft.com/office/drawing/2014/main" id="{AD12F59C-EA7F-48AC-8BBC-6489775EA462}"/>
              </a:ext>
            </a:extLst>
          </p:cNvPr>
          <p:cNvSpPr txBox="1"/>
          <p:nvPr/>
        </p:nvSpPr>
        <p:spPr>
          <a:xfrm>
            <a:off x="607831" y="915269"/>
            <a:ext cx="769784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Resultados de aprendizaje</a:t>
            </a:r>
          </a:p>
        </p:txBody>
      </p:sp>
      <p:grpSp>
        <p:nvGrpSpPr>
          <p:cNvPr id="42" name="Group 38">
            <a:extLst>
              <a:ext uri="{FF2B5EF4-FFF2-40B4-BE49-F238E27FC236}">
                <a16:creationId xmlns:a16="http://schemas.microsoft.com/office/drawing/2014/main" id="{122D90D4-3B2A-4F6E-83FD-41C488DF26E6}"/>
              </a:ext>
            </a:extLst>
          </p:cNvPr>
          <p:cNvGrpSpPr/>
          <p:nvPr/>
        </p:nvGrpSpPr>
        <p:grpSpPr>
          <a:xfrm>
            <a:off x="2154363" y="1748996"/>
            <a:ext cx="3632725" cy="4567715"/>
            <a:chOff x="2396280" y="1715281"/>
            <a:chExt cx="3632725" cy="4567715"/>
          </a:xfrm>
        </p:grpSpPr>
        <p:sp>
          <p:nvSpPr>
            <p:cNvPr id="43" name="Rectangle 52">
              <a:extLst>
                <a:ext uri="{FF2B5EF4-FFF2-40B4-BE49-F238E27FC236}">
                  <a16:creationId xmlns:a16="http://schemas.microsoft.com/office/drawing/2014/main" id="{355937C9-E591-4145-A242-DA1AC3EDD48A}"/>
                </a:ext>
              </a:extLst>
            </p:cNvPr>
            <p:cNvSpPr/>
            <p:nvPr/>
          </p:nvSpPr>
          <p:spPr>
            <a:xfrm>
              <a:off x="2397209" y="1715281"/>
              <a:ext cx="2575770" cy="486287"/>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IX: </a:t>
              </a:r>
              <a:r>
                <a:rPr lang="es-MX" sz="1280" dirty="0">
                  <a:solidFill>
                    <a:srgbClr val="572F82"/>
                  </a:solidFill>
                  <a:latin typeface="Segoe UI" panose="020B0502040204020203" pitchFamily="34" charset="0"/>
                  <a:cs typeface="Segoe UI" panose="020B0502040204020203" pitchFamily="34" charset="0"/>
                </a:rPr>
                <a:t>"Back to the Future" </a:t>
              </a:r>
            </a:p>
            <a:p>
              <a:endParaRPr lang="es-MX" sz="1280" dirty="0">
                <a:solidFill>
                  <a:srgbClr val="572F82"/>
                </a:solidFill>
                <a:latin typeface="Segoe UI" panose="020B0502040204020203" pitchFamily="34" charset="0"/>
                <a:cs typeface="Segoe UI" panose="020B0502040204020203" pitchFamily="34" charset="0"/>
              </a:endParaRPr>
            </a:p>
          </p:txBody>
        </p:sp>
        <p:sp>
          <p:nvSpPr>
            <p:cNvPr id="57" name="Rectángulo 72">
              <a:extLst>
                <a:ext uri="{FF2B5EF4-FFF2-40B4-BE49-F238E27FC236}">
                  <a16:creationId xmlns:a16="http://schemas.microsoft.com/office/drawing/2014/main" id="{527A9F9E-9DA6-40CA-B77F-F3BB05EDDE5F}"/>
                </a:ext>
              </a:extLst>
            </p:cNvPr>
            <p:cNvSpPr/>
            <p:nvPr/>
          </p:nvSpPr>
          <p:spPr>
            <a:xfrm>
              <a:off x="2403071" y="1992980"/>
              <a:ext cx="273660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Aprenderás a expresar predicciones usando el futuro con </a:t>
              </a:r>
              <a:r>
                <a:rPr lang="es-MX" sz="1000" i="1" dirty="0">
                  <a:solidFill>
                    <a:schemeClr val="tx1">
                      <a:lumMod val="75000"/>
                      <a:lumOff val="25000"/>
                    </a:schemeClr>
                  </a:solidFill>
                  <a:latin typeface="Segoe UI Semilight" panose="020B0402040204020203" pitchFamily="34" charset="0"/>
                  <a:cs typeface="Segoe UI Semilight" panose="020B0402040204020203" pitchFamily="34" charset="0"/>
                </a:rPr>
                <a:t>will</a:t>
              </a:r>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 y el tiempo presente. También leerás un artículo sobre el futuro y luego discutirás los planes y las intenciones para tu viaje virtual en la ciudad de Londres. </a:t>
              </a:r>
            </a:p>
          </p:txBody>
        </p:sp>
        <p:sp>
          <p:nvSpPr>
            <p:cNvPr id="66" name="Rectángulo 72">
              <a:extLst>
                <a:ext uri="{FF2B5EF4-FFF2-40B4-BE49-F238E27FC236}">
                  <a16:creationId xmlns:a16="http://schemas.microsoft.com/office/drawing/2014/main" id="{0CE6551C-6958-4C4E-982E-6AAB7FAB8D1F}"/>
                </a:ext>
              </a:extLst>
            </p:cNvPr>
            <p:cNvSpPr/>
            <p:nvPr/>
          </p:nvSpPr>
          <p:spPr>
            <a:xfrm>
              <a:off x="2399085" y="3128106"/>
              <a:ext cx="2747987"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Aprenderás a leer sobre el futuro y expresar opiniones sobre el contexto de los empleos y la tecnología. También aprenderás a discutir planes en un futuro cercano usando </a:t>
              </a:r>
              <a:r>
                <a:rPr lang="es-MX" sz="1000" i="1" dirty="0">
                  <a:solidFill>
                    <a:schemeClr val="tx1">
                      <a:lumMod val="75000"/>
                      <a:lumOff val="25000"/>
                    </a:schemeClr>
                  </a:solidFill>
                  <a:latin typeface="Segoe UI Semilight" panose="020B0402040204020203" pitchFamily="34" charset="0"/>
                  <a:cs typeface="Segoe UI Semilight" panose="020B0402040204020203" pitchFamily="34" charset="0"/>
                </a:rPr>
                <a:t>going to</a:t>
              </a:r>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 y el presente continuo</a:t>
              </a:r>
              <a:endParaRPr lang="en-US"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73" name="Rectangle 57">
              <a:extLst>
                <a:ext uri="{FF2B5EF4-FFF2-40B4-BE49-F238E27FC236}">
                  <a16:creationId xmlns:a16="http://schemas.microsoft.com/office/drawing/2014/main" id="{558DA1EB-BC18-427A-A0C4-E84E7C5F54B3}"/>
                </a:ext>
              </a:extLst>
            </p:cNvPr>
            <p:cNvSpPr/>
            <p:nvPr/>
          </p:nvSpPr>
          <p:spPr>
            <a:xfrm>
              <a:off x="2396280" y="2849390"/>
              <a:ext cx="3628802"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 </a:t>
              </a:r>
              <a:r>
                <a:rPr lang="es-MX" sz="1280" dirty="0">
                  <a:solidFill>
                    <a:srgbClr val="847DB8"/>
                  </a:solidFill>
                  <a:latin typeface="Segoe UI" panose="020B0502040204020203" pitchFamily="34" charset="0"/>
                  <a:cs typeface="Segoe UI" panose="020B0502040204020203" pitchFamily="34" charset="0"/>
                </a:rPr>
                <a:t>“Notting Hill”</a:t>
              </a:r>
            </a:p>
          </p:txBody>
        </p:sp>
        <p:sp>
          <p:nvSpPr>
            <p:cNvPr id="74" name="Rectángulo 72">
              <a:extLst>
                <a:ext uri="{FF2B5EF4-FFF2-40B4-BE49-F238E27FC236}">
                  <a16:creationId xmlns:a16="http://schemas.microsoft.com/office/drawing/2014/main" id="{7F7479EA-B7C7-457F-822C-D0350DDB54FA}"/>
                </a:ext>
              </a:extLst>
            </p:cNvPr>
            <p:cNvSpPr/>
            <p:nvPr/>
          </p:nvSpPr>
          <p:spPr>
            <a:xfrm>
              <a:off x="2402014" y="4212386"/>
              <a:ext cx="2677495"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Aprenderás a especular sobre personas y ciertas situaciones, así como hablar sobre sentimientos y reacciones. Aprenderás a expresar posibilidad, capacidad, prohibición y obligación usando verbos modales.</a:t>
              </a:r>
              <a:endParaRPr lang="es-ES"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75" name="Rectangle 59">
              <a:extLst>
                <a:ext uri="{FF2B5EF4-FFF2-40B4-BE49-F238E27FC236}">
                  <a16:creationId xmlns:a16="http://schemas.microsoft.com/office/drawing/2014/main" id="{A848E9ED-C0DC-4655-A612-2F9CEDFD563F}"/>
                </a:ext>
              </a:extLst>
            </p:cNvPr>
            <p:cNvSpPr/>
            <p:nvPr/>
          </p:nvSpPr>
          <p:spPr>
            <a:xfrm>
              <a:off x="2398045" y="3928011"/>
              <a:ext cx="3628802"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XI: </a:t>
              </a:r>
              <a:r>
                <a:rPr lang="es-MX" sz="1280" dirty="0">
                  <a:solidFill>
                    <a:srgbClr val="BE709D"/>
                  </a:solidFill>
                  <a:latin typeface="Segoe UI" panose="020B0502040204020203" pitchFamily="34" charset="0"/>
                  <a:cs typeface="Segoe UI" panose="020B0502040204020203" pitchFamily="34" charset="0"/>
                </a:rPr>
                <a:t>“Horrible Histories”	</a:t>
              </a:r>
            </a:p>
          </p:txBody>
        </p:sp>
        <p:sp>
          <p:nvSpPr>
            <p:cNvPr id="76" name="Rectángulo 72">
              <a:extLst>
                <a:ext uri="{FF2B5EF4-FFF2-40B4-BE49-F238E27FC236}">
                  <a16:creationId xmlns:a16="http://schemas.microsoft.com/office/drawing/2014/main" id="{EC31BF7E-E4C0-4A39-862A-52A01661FD12}"/>
                </a:ext>
              </a:extLst>
            </p:cNvPr>
            <p:cNvSpPr/>
            <p:nvPr/>
          </p:nvSpPr>
          <p:spPr>
            <a:xfrm>
              <a:off x="2400351" y="5562996"/>
              <a:ext cx="2696045"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Aprenderás a hablar sobre un evento que hayas experimentado y por qué podría ser diferente. También aprenderás a usar expresiones para decir opinión o sugerencia usando expresiones como: </a:t>
              </a:r>
              <a:r>
                <a:rPr lang="es-MX" sz="1000" i="1" dirty="0">
                  <a:solidFill>
                    <a:schemeClr val="tx1">
                      <a:lumMod val="75000"/>
                      <a:lumOff val="25000"/>
                    </a:schemeClr>
                  </a:solidFill>
                  <a:latin typeface="Segoe UI Semilight" panose="020B0402040204020203" pitchFamily="34" charset="0"/>
                  <a:cs typeface="Segoe UI Semilight" panose="020B0402040204020203" pitchFamily="34" charset="0"/>
                </a:rPr>
                <a:t>si yo fuera tú</a:t>
              </a:r>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p>
            <a:p>
              <a:pPr algn="just"/>
              <a:endParaRPr lang="en-GB" sz="105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just"/>
              <a:endParaRPr lang="en-US" sz="10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77" name="Rectangle 61">
              <a:extLst>
                <a:ext uri="{FF2B5EF4-FFF2-40B4-BE49-F238E27FC236}">
                  <a16:creationId xmlns:a16="http://schemas.microsoft.com/office/drawing/2014/main" id="{0E7D007A-8E92-415B-B268-EE464D235C85}"/>
                </a:ext>
              </a:extLst>
            </p:cNvPr>
            <p:cNvSpPr/>
            <p:nvPr/>
          </p:nvSpPr>
          <p:spPr>
            <a:xfrm>
              <a:off x="2400203" y="5107204"/>
              <a:ext cx="3628802" cy="480131"/>
            </a:xfrm>
            <a:prstGeom prst="rect">
              <a:avLst/>
            </a:prstGeom>
          </p:spPr>
          <p:txBody>
            <a:bodyPr wrap="square">
              <a:spAutoFit/>
            </a:bodyPr>
            <a:lstStyle/>
            <a:p>
              <a:r>
                <a:rPr lang="es-MX" sz="1200" dirty="0">
                  <a:solidFill>
                    <a:schemeClr val="bg2">
                      <a:lumMod val="25000"/>
                    </a:schemeClr>
                  </a:solidFill>
                  <a:latin typeface="Segoe UI Semibold" panose="020B0702040204020203" pitchFamily="34" charset="0"/>
                  <a:cs typeface="Segoe UI Semibold" panose="020B0702040204020203" pitchFamily="34" charset="0"/>
                </a:rPr>
                <a:t>Capítulo</a:t>
              </a:r>
              <a:r>
                <a:rPr lang="es-MX" sz="1260" dirty="0">
                  <a:solidFill>
                    <a:schemeClr val="bg2">
                      <a:lumMod val="25000"/>
                    </a:schemeClr>
                  </a:solidFill>
                  <a:latin typeface="Segoe UI Semibold" panose="020B0702040204020203" pitchFamily="34" charset="0"/>
                  <a:cs typeface="Segoe UI Semibold" panose="020B0702040204020203" pitchFamily="34" charset="0"/>
                </a:rPr>
                <a:t> XII: </a:t>
              </a:r>
              <a:r>
                <a:rPr lang="es-MX" sz="1260" dirty="0">
                  <a:solidFill>
                    <a:srgbClr val="891B55"/>
                  </a:solidFill>
                  <a:latin typeface="Segoe UI" panose="020B0502040204020203" pitchFamily="34" charset="0"/>
                  <a:cs typeface="Segoe UI" panose="020B0502040204020203" pitchFamily="34" charset="0"/>
                </a:rPr>
                <a:t>“Zootopia”</a:t>
              </a:r>
            </a:p>
            <a:p>
              <a:endParaRPr lang="es-MX" sz="1260" dirty="0">
                <a:solidFill>
                  <a:srgbClr val="891B55"/>
                </a:solidFill>
                <a:latin typeface="Segoe UI" panose="020B0502040204020203" pitchFamily="34" charset="0"/>
                <a:cs typeface="Segoe UI" panose="020B0502040204020203" pitchFamily="34" charset="0"/>
              </a:endParaRPr>
            </a:p>
          </p:txBody>
        </p:sp>
      </p:grpSp>
      <p:grpSp>
        <p:nvGrpSpPr>
          <p:cNvPr id="78" name="Group 62">
            <a:extLst>
              <a:ext uri="{FF2B5EF4-FFF2-40B4-BE49-F238E27FC236}">
                <a16:creationId xmlns:a16="http://schemas.microsoft.com/office/drawing/2014/main" id="{AEE5E5BB-E2C0-407F-845E-A41A4277CFCD}"/>
              </a:ext>
            </a:extLst>
          </p:cNvPr>
          <p:cNvGrpSpPr/>
          <p:nvPr/>
        </p:nvGrpSpPr>
        <p:grpSpPr>
          <a:xfrm>
            <a:off x="6441614" y="1761181"/>
            <a:ext cx="3140473" cy="4403980"/>
            <a:chOff x="2511729" y="1732433"/>
            <a:chExt cx="3637654" cy="4403980"/>
          </a:xfrm>
        </p:grpSpPr>
        <p:sp>
          <p:nvSpPr>
            <p:cNvPr id="79" name="Rectangle 63">
              <a:extLst>
                <a:ext uri="{FF2B5EF4-FFF2-40B4-BE49-F238E27FC236}">
                  <a16:creationId xmlns:a16="http://schemas.microsoft.com/office/drawing/2014/main" id="{648DF3B0-C5AC-4460-BD8A-4D1B5B851F3B}"/>
                </a:ext>
              </a:extLst>
            </p:cNvPr>
            <p:cNvSpPr/>
            <p:nvPr/>
          </p:nvSpPr>
          <p:spPr>
            <a:xfrm>
              <a:off x="2515899" y="1732433"/>
              <a:ext cx="3207404" cy="486287"/>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XIII: </a:t>
              </a:r>
              <a:r>
                <a:rPr lang="en-US" sz="1280" dirty="0">
                  <a:solidFill>
                    <a:srgbClr val="D88C54"/>
                  </a:solidFill>
                  <a:latin typeface="Segoe UI" panose="020B0502040204020203" pitchFamily="34" charset="0"/>
                  <a:cs typeface="Segoe UI" panose="020B0502040204020203" pitchFamily="34" charset="0"/>
                </a:rPr>
                <a:t>“Artificial Intelligence”</a:t>
              </a:r>
            </a:p>
            <a:p>
              <a:endParaRPr lang="es-MX" sz="1280" dirty="0">
                <a:solidFill>
                  <a:srgbClr val="D88C54"/>
                </a:solidFill>
                <a:latin typeface="Segoe UI" panose="020B0502040204020203" pitchFamily="34" charset="0"/>
                <a:cs typeface="Segoe UI" panose="020B0502040204020203" pitchFamily="34" charset="0"/>
              </a:endParaRPr>
            </a:p>
          </p:txBody>
        </p:sp>
        <p:sp>
          <p:nvSpPr>
            <p:cNvPr id="80" name="Rectángulo 72">
              <a:extLst>
                <a:ext uri="{FF2B5EF4-FFF2-40B4-BE49-F238E27FC236}">
                  <a16:creationId xmlns:a16="http://schemas.microsoft.com/office/drawing/2014/main" id="{01558684-9FC6-4BE7-974D-AF09E94EC2BE}"/>
                </a:ext>
              </a:extLst>
            </p:cNvPr>
            <p:cNvSpPr/>
            <p:nvPr/>
          </p:nvSpPr>
          <p:spPr>
            <a:xfrm>
              <a:off x="2516677" y="1995968"/>
              <a:ext cx="349773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Aprenderás a hablar de tus sueños secretos y a hacer proyecciones en el futuro. También aprenderás a discutir los problemas del uso de las redes sociales, así como escribir una entrada de blog que describa una experiencia emocionante.</a:t>
              </a:r>
            </a:p>
          </p:txBody>
        </p:sp>
        <p:sp>
          <p:nvSpPr>
            <p:cNvPr id="81" name="Rectángulo 72">
              <a:extLst>
                <a:ext uri="{FF2B5EF4-FFF2-40B4-BE49-F238E27FC236}">
                  <a16:creationId xmlns:a16="http://schemas.microsoft.com/office/drawing/2014/main" id="{D22F53E6-90B6-4ADA-AD5F-911FEBEFF399}"/>
                </a:ext>
              </a:extLst>
            </p:cNvPr>
            <p:cNvSpPr/>
            <p:nvPr/>
          </p:nvSpPr>
          <p:spPr>
            <a:xfrm>
              <a:off x="2513337" y="3138833"/>
              <a:ext cx="3501075"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Aprenderás a leer un artículo sobre la vida después de la escuela y llevarás a cabo una entrevista con estudiantes famosos. Aprenderás a decir expresiones con el uso del habla reportada, con el fin de dar una presentación sobre un tema familiar.</a:t>
              </a:r>
            </a:p>
          </p:txBody>
        </p:sp>
        <p:sp>
          <p:nvSpPr>
            <p:cNvPr id="82" name="Rectangle 67">
              <a:extLst>
                <a:ext uri="{FF2B5EF4-FFF2-40B4-BE49-F238E27FC236}">
                  <a16:creationId xmlns:a16="http://schemas.microsoft.com/office/drawing/2014/main" id="{E742C183-5C1E-438F-B4DA-09DAC76D3F6F}"/>
                </a:ext>
              </a:extLst>
            </p:cNvPr>
            <p:cNvSpPr/>
            <p:nvPr/>
          </p:nvSpPr>
          <p:spPr>
            <a:xfrm>
              <a:off x="2520579" y="2859181"/>
              <a:ext cx="3628804"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XIV: </a:t>
              </a:r>
              <a:r>
                <a:rPr lang="es-MX" sz="1280" dirty="0">
                  <a:solidFill>
                    <a:srgbClr val="E7B117"/>
                  </a:solidFill>
                  <a:latin typeface="Segoe UI" panose="020B0502040204020203" pitchFamily="34" charset="0"/>
                  <a:cs typeface="Segoe UI" panose="020B0502040204020203" pitchFamily="34" charset="0"/>
                </a:rPr>
                <a:t>“Platform 9 ¾”</a:t>
              </a:r>
            </a:p>
            <a:p>
              <a:endParaRPr lang="es-MX" sz="1280" dirty="0">
                <a:solidFill>
                  <a:srgbClr val="EBC130"/>
                </a:solidFill>
                <a:latin typeface="Segoe UI" panose="020B0502040204020203" pitchFamily="34" charset="0"/>
                <a:cs typeface="Segoe UI" panose="020B0502040204020203" pitchFamily="34" charset="0"/>
              </a:endParaRPr>
            </a:p>
          </p:txBody>
        </p:sp>
        <p:sp>
          <p:nvSpPr>
            <p:cNvPr id="83" name="Rectángulo 72">
              <a:extLst>
                <a:ext uri="{FF2B5EF4-FFF2-40B4-BE49-F238E27FC236}">
                  <a16:creationId xmlns:a16="http://schemas.microsoft.com/office/drawing/2014/main" id="{44A81D7D-CB4C-4682-8851-456EB9AEE585}"/>
                </a:ext>
              </a:extLst>
            </p:cNvPr>
            <p:cNvSpPr/>
            <p:nvPr/>
          </p:nvSpPr>
          <p:spPr>
            <a:xfrm>
              <a:off x="2518409" y="4226039"/>
              <a:ext cx="3478773"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Aprenderás a discutir tus preferencias artísticas y mediáticas usando pronombres indefinidos: </a:t>
              </a:r>
              <a:r>
                <a:rPr lang="es-MX" sz="1000" i="1" dirty="0">
                  <a:solidFill>
                    <a:schemeClr val="tx1">
                      <a:lumMod val="75000"/>
                      <a:lumOff val="25000"/>
                    </a:schemeClr>
                  </a:solidFill>
                  <a:latin typeface="Segoe UI Semilight" panose="020B0402040204020203" pitchFamily="34" charset="0"/>
                  <a:cs typeface="Segoe UI Semilight" panose="020B0402040204020203" pitchFamily="34" charset="0"/>
                </a:rPr>
                <a:t>everybody</a:t>
              </a:r>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s-MX" sz="1000" i="1" dirty="0">
                  <a:solidFill>
                    <a:schemeClr val="tx1">
                      <a:lumMod val="75000"/>
                      <a:lumOff val="25000"/>
                    </a:schemeClr>
                  </a:solidFill>
                  <a:latin typeface="Segoe UI Semilight" panose="020B0402040204020203" pitchFamily="34" charset="0"/>
                  <a:cs typeface="Segoe UI Semilight" panose="020B0402040204020203" pitchFamily="34" charset="0"/>
                </a:rPr>
                <a:t>nobody</a:t>
              </a:r>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 etc. También preguntarás sobre temas de interés con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Is there…? </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and</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 Are there…? </a:t>
              </a:r>
              <a:r>
                <a:rPr lang="es-MX" sz="1000" i="1"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en el contexto de los lugares de interés en la ciudad.</a:t>
              </a:r>
            </a:p>
          </p:txBody>
        </p:sp>
        <p:sp>
          <p:nvSpPr>
            <p:cNvPr id="84" name="Rectangle 69">
              <a:extLst>
                <a:ext uri="{FF2B5EF4-FFF2-40B4-BE49-F238E27FC236}">
                  <a16:creationId xmlns:a16="http://schemas.microsoft.com/office/drawing/2014/main" id="{35423FB2-EE0D-42E2-ADAE-0E0A4F55D334}"/>
                </a:ext>
              </a:extLst>
            </p:cNvPr>
            <p:cNvSpPr/>
            <p:nvPr/>
          </p:nvSpPr>
          <p:spPr>
            <a:xfrm>
              <a:off x="2513161" y="3963065"/>
              <a:ext cx="3628814"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XV: </a:t>
              </a:r>
              <a:r>
                <a:rPr lang="es-MX" sz="1280" dirty="0">
                  <a:solidFill>
                    <a:srgbClr val="448785"/>
                  </a:solidFill>
                  <a:latin typeface="Segoe UI" panose="020B0502040204020203" pitchFamily="34" charset="0"/>
                  <a:cs typeface="Segoe UI" panose="020B0502040204020203" pitchFamily="34" charset="0"/>
                </a:rPr>
                <a:t>“Skyfall”</a:t>
              </a:r>
            </a:p>
            <a:p>
              <a:endParaRPr lang="es-MX" sz="1280" dirty="0">
                <a:solidFill>
                  <a:srgbClr val="448785"/>
                </a:solidFill>
                <a:latin typeface="Segoe UI" panose="020B0502040204020203" pitchFamily="34" charset="0"/>
                <a:cs typeface="Segoe UI" panose="020B0502040204020203" pitchFamily="34" charset="0"/>
              </a:endParaRPr>
            </a:p>
          </p:txBody>
        </p:sp>
        <p:sp>
          <p:nvSpPr>
            <p:cNvPr id="85" name="Rectángulo 72">
              <a:extLst>
                <a:ext uri="{FF2B5EF4-FFF2-40B4-BE49-F238E27FC236}">
                  <a16:creationId xmlns:a16="http://schemas.microsoft.com/office/drawing/2014/main" id="{2EBE7BA0-DE77-4D25-8363-BB05962A5113}"/>
                </a:ext>
              </a:extLst>
            </p:cNvPr>
            <p:cNvSpPr/>
            <p:nvPr/>
          </p:nvSpPr>
          <p:spPr>
            <a:xfrm>
              <a:off x="2522523" y="5416413"/>
              <a:ext cx="343551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00" dirty="0">
                  <a:solidFill>
                    <a:schemeClr val="tx1">
                      <a:lumMod val="75000"/>
                      <a:lumOff val="25000"/>
                    </a:schemeClr>
                  </a:solidFill>
                  <a:latin typeface="Segoe UI Semilight" panose="020B0402040204020203" pitchFamily="34" charset="0"/>
                  <a:cs typeface="Segoe UI Semilight" panose="020B0402040204020203" pitchFamily="34" charset="0"/>
                </a:rPr>
                <a:t>Aprenderás a hablar sobre tus logros y experiencias personales que has y que no has tenido con el presente perfecto. También discutirás cómo lidiar con situaciones hipotéticas y especularás sobre el futuro. </a:t>
              </a:r>
              <a:endParaRPr lang="es-ES"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86" name="Rectangle 71">
              <a:extLst>
                <a:ext uri="{FF2B5EF4-FFF2-40B4-BE49-F238E27FC236}">
                  <a16:creationId xmlns:a16="http://schemas.microsoft.com/office/drawing/2014/main" id="{FB45E855-AA14-445F-806F-E808F23A7F26}"/>
                </a:ext>
              </a:extLst>
            </p:cNvPr>
            <p:cNvSpPr/>
            <p:nvPr/>
          </p:nvSpPr>
          <p:spPr>
            <a:xfrm>
              <a:off x="2511729" y="5101489"/>
              <a:ext cx="3628803"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XVI: </a:t>
              </a:r>
              <a:r>
                <a:rPr lang="en-US" sz="1280" dirty="0">
                  <a:solidFill>
                    <a:srgbClr val="195E52"/>
                  </a:solidFill>
                  <a:latin typeface="Segoe UI" panose="020B0502040204020203" pitchFamily="34" charset="0"/>
                  <a:cs typeface="Segoe UI" panose="020B0502040204020203" pitchFamily="34" charset="0"/>
                </a:rPr>
                <a:t>“King's College London”</a:t>
              </a:r>
            </a:p>
            <a:p>
              <a:endParaRPr lang="es-MX" sz="1280" dirty="0">
                <a:solidFill>
                  <a:srgbClr val="195E52"/>
                </a:solidFill>
                <a:latin typeface="Segoe UI" panose="020B0502040204020203" pitchFamily="34" charset="0"/>
                <a:cs typeface="Segoe UI" panose="020B0502040204020203" pitchFamily="34" charset="0"/>
              </a:endParaRPr>
            </a:p>
          </p:txBody>
        </p:sp>
      </p:grpSp>
      <p:pic>
        <p:nvPicPr>
          <p:cNvPr id="58" name="Picture 2" descr="aerial photography of buildi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566" r="3086" b="28485"/>
          <a:stretch/>
        </p:blipFill>
        <p:spPr bwMode="auto">
          <a:xfrm>
            <a:off x="719685" y="1817189"/>
            <a:ext cx="1395918" cy="93361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Resultado de imagen para parliament hill hampstead heath"/>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88000"/>
                    </a14:imgEffect>
                    <a14:imgEffect>
                      <a14:brightnessContrast bright="5000"/>
                    </a14:imgEffect>
                  </a14:imgLayer>
                </a14:imgProps>
              </a:ext>
              <a:ext uri="{28A0092B-C50C-407E-A947-70E740481C1C}">
                <a14:useLocalDpi xmlns:a14="http://schemas.microsoft.com/office/drawing/2010/main" val="0"/>
              </a:ext>
            </a:extLst>
          </a:blip>
          <a:srcRect l="2" t="2187" r="2188" b="80"/>
          <a:stretch/>
        </p:blipFill>
        <p:spPr bwMode="auto">
          <a:xfrm>
            <a:off x="719685" y="2951427"/>
            <a:ext cx="1393062" cy="93049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n relacionada"/>
          <p:cNvPicPr>
            <a:picLocks noChangeAspect="1" noChangeArrowheads="1"/>
          </p:cNvPicPr>
          <p:nvPr/>
        </p:nvPicPr>
        <p:blipFill rotWithShape="1">
          <a:blip r:embed="rId9" cstate="print">
            <a:lum bright="2000"/>
            <a:extLst>
              <a:ext uri="{BEBA8EAE-BF5A-486C-A8C5-ECC9F3942E4B}">
                <a14:imgProps xmlns:a14="http://schemas.microsoft.com/office/drawing/2010/main">
                  <a14:imgLayer r:embed="rId10">
                    <a14:imgEffect>
                      <a14:colorTemperature colorTemp="5900"/>
                    </a14:imgEffect>
                    <a14:imgEffect>
                      <a14:brightnessContrast bright="1000"/>
                    </a14:imgEffect>
                  </a14:imgLayer>
                </a14:imgProps>
              </a:ext>
              <a:ext uri="{28A0092B-C50C-407E-A947-70E740481C1C}">
                <a14:useLocalDpi xmlns:a14="http://schemas.microsoft.com/office/drawing/2010/main" val="0"/>
              </a:ext>
            </a:extLst>
          </a:blip>
          <a:srcRect l="14188" r="1709"/>
          <a:stretch/>
        </p:blipFill>
        <p:spPr bwMode="auto">
          <a:xfrm>
            <a:off x="719684" y="4052307"/>
            <a:ext cx="1393063" cy="93170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rown concrete house with green field under blue and white skies"/>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526" b="6984"/>
          <a:stretch/>
        </p:blipFill>
        <p:spPr bwMode="auto">
          <a:xfrm>
            <a:off x="719684" y="5209168"/>
            <a:ext cx="1407920" cy="94494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Resultado de imagen para mecha"/>
          <p:cNvPicPr>
            <a:picLocks noChangeAspect="1" noChangeArrowheads="1"/>
          </p:cNvPicPr>
          <p:nvPr/>
        </p:nvPicPr>
        <p:blipFill rotWithShape="1">
          <a:blip r:embed="rId12" cstate="print">
            <a:lum bright="5000"/>
            <a:extLst>
              <a:ext uri="{BEBA8EAE-BF5A-486C-A8C5-ECC9F3942E4B}">
                <a14:imgProps xmlns:a14="http://schemas.microsoft.com/office/drawing/2010/main">
                  <a14:imgLayer r:embed="rId13">
                    <a14:imgEffect>
                      <a14:brightnessContrast bright="6000"/>
                    </a14:imgEffect>
                  </a14:imgLayer>
                </a14:imgProps>
              </a:ext>
              <a:ext uri="{28A0092B-C50C-407E-A947-70E740481C1C}">
                <a14:useLocalDpi xmlns:a14="http://schemas.microsoft.com/office/drawing/2010/main" val="0"/>
              </a:ext>
            </a:extLst>
          </a:blip>
          <a:srcRect t="25701" b="29613"/>
          <a:stretch/>
        </p:blipFill>
        <p:spPr bwMode="auto">
          <a:xfrm>
            <a:off x="5016620" y="1828623"/>
            <a:ext cx="1370266" cy="918476"/>
          </a:xfrm>
          <a:prstGeom prst="rect">
            <a:avLst/>
          </a:prstGeom>
          <a:noFill/>
          <a:extLst>
            <a:ext uri="{909E8E84-426E-40DD-AFC4-6F175D3DCCD1}">
              <a14:hiddenFill xmlns:a14="http://schemas.microsoft.com/office/drawing/2010/main">
                <a:solidFill>
                  <a:srgbClr val="FFFFFF"/>
                </a:solidFill>
              </a14:hiddenFill>
            </a:ext>
          </a:extLst>
        </p:spPr>
      </p:pic>
      <p:pic>
        <p:nvPicPr>
          <p:cNvPr id="63" name="Imagen 62"/>
          <p:cNvPicPr>
            <a:picLocks noChangeAspect="1"/>
          </p:cNvPicPr>
          <p:nvPr/>
        </p:nvPicPr>
        <p:blipFill rotWithShape="1">
          <a:blip r:embed="rId14"/>
          <a:srcRect l="14177" r="2857"/>
          <a:stretch/>
        </p:blipFill>
        <p:spPr>
          <a:xfrm>
            <a:off x="5019142" y="2954100"/>
            <a:ext cx="1375442" cy="921746"/>
          </a:xfrm>
          <a:prstGeom prst="rect">
            <a:avLst/>
          </a:prstGeom>
        </p:spPr>
      </p:pic>
      <p:pic>
        <p:nvPicPr>
          <p:cNvPr id="64" name="Picture 4" descr="Imagen relacionada"/>
          <p:cNvPicPr>
            <a:picLocks noChangeAspect="1" noChangeArrowheads="1"/>
          </p:cNvPicPr>
          <p:nvPr/>
        </p:nvPicPr>
        <p:blipFill rotWithShape="1">
          <a:blip r:embed="rId15" cstate="print">
            <a:lum contrast="-9000"/>
            <a:extLst>
              <a:ext uri="{BEBA8EAE-BF5A-486C-A8C5-ECC9F3942E4B}">
                <a14:imgProps xmlns:a14="http://schemas.microsoft.com/office/drawing/2010/main">
                  <a14:imgLayer r:embed="rId16">
                    <a14:imgEffect>
                      <a14:brightnessContrast bright="8000" contrast="-8000"/>
                    </a14:imgEffect>
                  </a14:imgLayer>
                </a14:imgProps>
              </a:ext>
              <a:ext uri="{28A0092B-C50C-407E-A947-70E740481C1C}">
                <a14:useLocalDpi xmlns:a14="http://schemas.microsoft.com/office/drawing/2010/main" val="0"/>
              </a:ext>
            </a:extLst>
          </a:blip>
          <a:srcRect l="6572"/>
          <a:stretch/>
        </p:blipFill>
        <p:spPr bwMode="auto">
          <a:xfrm>
            <a:off x="5016381" y="4057001"/>
            <a:ext cx="1387727" cy="92880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Resultado de imagen para king's college london"/>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0806"/>
          <a:stretch/>
        </p:blipFill>
        <p:spPr bwMode="auto">
          <a:xfrm>
            <a:off x="5021558" y="5222201"/>
            <a:ext cx="1389385" cy="929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66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23</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40936636"/>
              </p:ext>
            </p:extLst>
          </p:nvPr>
        </p:nvGraphicFramePr>
        <p:xfrm>
          <a:off x="722670" y="2917359"/>
          <a:ext cx="8460659" cy="2714032"/>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78631">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"Back to the Future“ – Can-do Statements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34358">
                <a:tc>
                  <a:txBody>
                    <a:bodyPr/>
                    <a:lstStyle/>
                    <a:p>
                      <a:pPr>
                        <a:lnSpc>
                          <a:spcPct val="100000"/>
                        </a:lnSpc>
                        <a:spcAft>
                          <a:spcPts val="0"/>
                        </a:spcAft>
                      </a:pPr>
                      <a:r>
                        <a:rPr lang="en-US" sz="1050" dirty="0">
                          <a:solidFill>
                            <a:srgbClr val="572F82"/>
                          </a:solidFill>
                          <a:effectLst/>
                          <a:latin typeface="Segoe UI Semibold" panose="020B0702040204020203" pitchFamily="34" charset="0"/>
                          <a:cs typeface="Segoe UI Semibold" panose="020B0702040204020203" pitchFamily="34" charset="0"/>
                        </a:rPr>
                        <a:t>Listening / Comprensión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I can do this</a:t>
                      </a:r>
                    </a:p>
                    <a:p>
                      <a:pPr algn="ctr">
                        <a:lnSpc>
                          <a:spcPct val="100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0000"/>
                        </a:lnSpc>
                        <a:spcAft>
                          <a:spcPts val="0"/>
                        </a:spcAft>
                      </a:pPr>
                      <a:r>
                        <a:rPr lang="en-US" sz="1050" dirty="0">
                          <a:effectLst/>
                          <a:latin typeface="Segoe UI" panose="020B0502040204020203" pitchFamily="34" charset="0"/>
                          <a:cs typeface="Segoe UI" panose="020B0502040204020203" pitchFamily="34" charset="0"/>
                        </a:rPr>
                        <a:t>Requiere trabajo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5333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recognize the verb forms in future using ‘will’ and present continuous.</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reconocer formas verbales de futuro usando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will</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y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present continuous</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Yes</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35333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identify the contraction form of ‘will’, for example: I’ll, You’ll.</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identificar la contracción de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will</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por ejemplo: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I’ll</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 </a:t>
                      </a:r>
                      <a:r>
                        <a:rPr lang="en-GB" sz="1050" i="1" baseline="0" dirty="0">
                          <a:effectLst/>
                          <a:latin typeface="Segoe UI Semilight" panose="020B0402040204020203" pitchFamily="34" charset="0"/>
                          <a:ea typeface="Calibri" panose="020F0502020204030204" pitchFamily="34" charset="0"/>
                          <a:cs typeface="Segoe UI Semilight" panose="020B0402040204020203" pitchFamily="34" charset="0"/>
                        </a:rPr>
                        <a:t>You’ll</a:t>
                      </a: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 little</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4358">
                <a:tc gridSpan="3">
                  <a:txBody>
                    <a:bodyPr/>
                    <a:lstStyle/>
                    <a:p>
                      <a:pPr>
                        <a:lnSpc>
                          <a:spcPct val="107000"/>
                        </a:lnSpc>
                        <a:spcAft>
                          <a:spcPts val="0"/>
                        </a:spcAft>
                      </a:pPr>
                      <a:r>
                        <a:rPr lang="en-US" sz="1050" dirty="0">
                          <a:solidFill>
                            <a:srgbClr val="847DB8"/>
                          </a:solidFill>
                          <a:effectLst/>
                          <a:latin typeface="Segoe UI Semibold" panose="020B0702040204020203" pitchFamily="34" charset="0"/>
                          <a:cs typeface="Segoe UI Semibold" panose="020B0702040204020203" pitchFamily="34" charset="0"/>
                        </a:rPr>
                        <a:t>Speaking / Producción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5"/>
                  </a:ext>
                </a:extLst>
              </a:tr>
              <a:tr h="353337">
                <a:tc>
                  <a:txBody>
                    <a:bodyPr/>
                    <a:lstStyle/>
                    <a:p>
                      <a:pPr>
                        <a:lnSpc>
                          <a:spcPct val="107000"/>
                        </a:lnSpc>
                        <a:spcAft>
                          <a:spcPts val="0"/>
                        </a:spcAft>
                      </a:pPr>
                      <a:r>
                        <a:rPr lang="es-ES" sz="1050" dirty="0">
                          <a:effectLst/>
                          <a:latin typeface="Segoe UI Semilight" panose="020B0402040204020203" pitchFamily="34" charset="0"/>
                          <a:cs typeface="Segoe UI Semilight" panose="020B0402040204020203" pitchFamily="34" charset="0"/>
                        </a:rPr>
                        <a:t>I can make offers and requests.</a:t>
                      </a:r>
                    </a:p>
                    <a:p>
                      <a:pPr>
                        <a:lnSpc>
                          <a:spcPct val="107000"/>
                        </a:lnSpc>
                        <a:spcAft>
                          <a:spcPts val="0"/>
                        </a:spcAft>
                      </a:pPr>
                      <a:r>
                        <a:rPr lang="es-ES" sz="1050" dirty="0">
                          <a:effectLst/>
                          <a:latin typeface="Segoe UI Semilight" panose="020B0402040204020203" pitchFamily="34" charset="0"/>
                          <a:cs typeface="Segoe UI Semilight" panose="020B0402040204020203" pitchFamily="34" charset="0"/>
                        </a:rPr>
                        <a:t>Puedo proponer y solicitar algo.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5333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talk about nature and pollution.</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hablar sobre la naturaleza y contaminación.</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35333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make future predictions.</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hacer predicciones sobre el futuro.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28863700"/>
                  </a:ext>
                </a:extLst>
              </a:tr>
            </a:tbl>
          </a:graphicData>
        </a:graphic>
      </p:graphicFrame>
      <p:sp>
        <p:nvSpPr>
          <p:cNvPr id="12" name="TextBox 10"/>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IX</a:t>
            </a:r>
          </a:p>
        </p:txBody>
      </p:sp>
      <p:sp>
        <p:nvSpPr>
          <p:cNvPr id="17" name="Rectángulo 7">
            <a:extLst>
              <a:ext uri="{FF2B5EF4-FFF2-40B4-BE49-F238E27FC236}">
                <a16:creationId xmlns:a16="http://schemas.microsoft.com/office/drawing/2014/main" id="{6973B1C2-2EB9-41CF-B487-904CC9B8B438}"/>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9DF0A6DC-92FB-4B1D-A487-2FBF6B3B5A6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26" name="Picture 2" descr="aerial photography of building"/>
          <p:cNvPicPr>
            <a:picLocks noChangeAspect="1" noChangeArrowheads="1"/>
          </p:cNvPicPr>
          <p:nvPr/>
        </p:nvPicPr>
        <p:blipFill rotWithShape="1">
          <a:blip r:embed="rId6">
            <a:extLst>
              <a:ext uri="{28A0092B-C50C-407E-A947-70E740481C1C}">
                <a14:useLocalDpi xmlns:a14="http://schemas.microsoft.com/office/drawing/2010/main" val="0"/>
              </a:ext>
            </a:extLst>
          </a:blip>
          <a:srcRect t="36603" b="51422"/>
          <a:stretch/>
        </p:blipFill>
        <p:spPr bwMode="auto">
          <a:xfrm>
            <a:off x="730217" y="1773274"/>
            <a:ext cx="5916236" cy="1069288"/>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72"/>
          <p:cNvSpPr/>
          <p:nvPr/>
        </p:nvSpPr>
        <p:spPr>
          <a:xfrm>
            <a:off x="6657662" y="1958750"/>
            <a:ext cx="256347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express predictions using the future with </a:t>
            </a:r>
            <a:r>
              <a:rPr lang="en-US" sz="1200" i="1" dirty="0">
                <a:solidFill>
                  <a:schemeClr val="tx1">
                    <a:lumMod val="75000"/>
                    <a:lumOff val="25000"/>
                  </a:schemeClr>
                </a:solidFill>
                <a:latin typeface="Segoe UI Semilight" panose="020B0402040204020203" pitchFamily="34" charset="0"/>
                <a:cs typeface="Segoe UI Semilight" panose="020B0402040204020203" pitchFamily="34" charset="0"/>
              </a:rPr>
              <a:t>will</a:t>
            </a:r>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 and the present tense. You’ll also read an article about the future, then discuss plans and intentions for your virtual trip to the City of London. </a:t>
            </a:r>
            <a:endParaRPr lang="en-GB" sz="12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2267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24</a:t>
            </a:fld>
            <a:endParaRPr lang="es-MX" dirty="0">
              <a:latin typeface="Segoe UI Semilight" panose="020B0402040204020203" pitchFamily="34" charset="0"/>
              <a:cs typeface="Segoe UI Semilight" panose="020B0402040204020203" pitchFamily="34" charset="0"/>
            </a:endParaRPr>
          </a:p>
        </p:txBody>
      </p:sp>
      <p:sp>
        <p:nvSpPr>
          <p:cNvPr id="14" name="Rectángulo 7">
            <a:extLst>
              <a:ext uri="{FF2B5EF4-FFF2-40B4-BE49-F238E27FC236}">
                <a16:creationId xmlns:a16="http://schemas.microsoft.com/office/drawing/2014/main" id="{2D4A1866-EE43-4E47-9698-D5D5FF3675AE}"/>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5DEC7918-E669-4AB3-B5F0-EAE9BEB8F59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EB07FAA0-374F-4DCB-A4A5-C61A6A59EAEB}"/>
              </a:ext>
            </a:extLst>
          </p:cNvPr>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IX</a:t>
            </a:r>
          </a:p>
        </p:txBody>
      </p:sp>
      <p:graphicFrame>
        <p:nvGraphicFramePr>
          <p:cNvPr id="12" name="Table 3">
            <a:extLst>
              <a:ext uri="{FF2B5EF4-FFF2-40B4-BE49-F238E27FC236}">
                <a16:creationId xmlns:a16="http://schemas.microsoft.com/office/drawing/2014/main" id="{E35DBB9A-F5F9-4DA2-BC2C-72C7A047DB3F}"/>
              </a:ext>
            </a:extLst>
          </p:cNvPr>
          <p:cNvGraphicFramePr>
            <a:graphicFrameLocks noGrp="1"/>
          </p:cNvGraphicFramePr>
          <p:nvPr>
            <p:extLst>
              <p:ext uri="{D42A27DB-BD31-4B8C-83A1-F6EECF244321}">
                <p14:modId xmlns:p14="http://schemas.microsoft.com/office/powerpoint/2010/main" val="3525446751"/>
              </p:ext>
            </p:extLst>
          </p:nvPr>
        </p:nvGraphicFramePr>
        <p:xfrm>
          <a:off x="727587" y="1826043"/>
          <a:ext cx="8525861" cy="4308948"/>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360201">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24000">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"Back to the Future“ – Can-do Statements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324000">
                <a:tc>
                  <a:txBody>
                    <a:bodyPr/>
                    <a:lstStyle/>
                    <a:p>
                      <a:pPr>
                        <a:lnSpc>
                          <a:spcPct val="107000"/>
                        </a:lnSpc>
                        <a:spcAft>
                          <a:spcPts val="0"/>
                        </a:spcAft>
                      </a:pPr>
                      <a:r>
                        <a:rPr lang="en-US" sz="1050" dirty="0">
                          <a:solidFill>
                            <a:srgbClr val="368280"/>
                          </a:solidFill>
                          <a:effectLst/>
                          <a:latin typeface="Segoe UI Semibold" panose="020B0702040204020203" pitchFamily="34" charset="0"/>
                          <a:cs typeface="Segoe UI Semibold" panose="020B0702040204020203" pitchFamily="34" charset="0"/>
                        </a:rPr>
                        <a:t>Strategies /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I can do this</a:t>
                      </a:r>
                    </a:p>
                    <a:p>
                      <a:pPr algn="ctr">
                        <a:lnSpc>
                          <a:spcPct val="100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0000"/>
                        </a:lnSpc>
                        <a:spcAft>
                          <a:spcPts val="0"/>
                        </a:spcAft>
                      </a:pPr>
                      <a:r>
                        <a:rPr lang="en-US" sz="1050" dirty="0">
                          <a:effectLst/>
                          <a:latin typeface="Segoe UI" panose="020B0502040204020203" pitchFamily="34" charset="0"/>
                          <a:cs typeface="Segoe UI" panose="020B0502040204020203" pitchFamily="34" charset="0"/>
                        </a:rPr>
                        <a:t>Requiere trabajo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identify words with the same meaning (synonyms).</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identificar palabras con el mismo significado (sinónimos).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32400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find specific information in a short text, for example a speech.</a:t>
                      </a:r>
                    </a:p>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Puedo encontrar información específica en un texto corto, como un discurso.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24000">
                <a:tc gridSpan="3">
                  <a:txBody>
                    <a:bodyPr/>
                    <a:lstStyle/>
                    <a:p>
                      <a:pPr>
                        <a:lnSpc>
                          <a:spcPct val="107000"/>
                        </a:lnSpc>
                        <a:spcAft>
                          <a:spcPts val="0"/>
                        </a:spcAft>
                      </a:pPr>
                      <a:r>
                        <a:rPr lang="en-US" sz="1050" dirty="0">
                          <a:solidFill>
                            <a:srgbClr val="EBC130"/>
                          </a:solidFill>
                          <a:effectLst/>
                          <a:latin typeface="Segoe UI Semibold" panose="020B0702040204020203" pitchFamily="34" charset="0"/>
                          <a:cs typeface="Segoe UI Semibold" panose="020B0702040204020203" pitchFamily="34" charset="0"/>
                        </a:rPr>
                        <a:t>Reading / Comprensión Lectora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13"/>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read an article about the future.</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leer un artículo sobre el futuro.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2400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read an informative text about pollution.</a:t>
                      </a:r>
                    </a:p>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Puedo leer un texto informativo sobre la contaminación.</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5"/>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identify future actions with ‘will’ and present continuous.</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identificar acciones en futuro con ‘</a:t>
                      </a:r>
                      <a:r>
                        <a:rPr lang="en-US" sz="1050" i="1" dirty="0">
                          <a:effectLst/>
                          <a:latin typeface="Segoe UI Semilight" panose="020B0402040204020203" pitchFamily="34" charset="0"/>
                          <a:cs typeface="Segoe UI Semilight" panose="020B0402040204020203" pitchFamily="34" charset="0"/>
                        </a:rPr>
                        <a:t>will</a:t>
                      </a:r>
                      <a:r>
                        <a:rPr lang="en-US" sz="1050" dirty="0">
                          <a:effectLst/>
                          <a:latin typeface="Segoe UI Semilight" panose="020B0402040204020203" pitchFamily="34" charset="0"/>
                          <a:cs typeface="Segoe UI Semilight" panose="020B0402040204020203" pitchFamily="34" charset="0"/>
                        </a:rPr>
                        <a:t>’ y con </a:t>
                      </a:r>
                      <a:r>
                        <a:rPr lang="en-US" sz="1050" i="1" dirty="0">
                          <a:effectLst/>
                          <a:latin typeface="Segoe UI Semilight" panose="020B0402040204020203" pitchFamily="34" charset="0"/>
                          <a:cs typeface="Segoe UI Semilight" panose="020B0402040204020203" pitchFamily="34" charset="0"/>
                        </a:rPr>
                        <a:t>present continuous</a:t>
                      </a:r>
                      <a:r>
                        <a:rPr lang="en-US" sz="1050" dirty="0">
                          <a:effectLst/>
                          <a:latin typeface="Segoe UI Semilight" panose="020B0402040204020203"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83666805"/>
                  </a:ext>
                </a:extLst>
              </a:tr>
              <a:tr h="324000">
                <a:tc gridSpan="3">
                  <a:txBody>
                    <a:bodyPr/>
                    <a:lstStyle/>
                    <a:p>
                      <a:pPr>
                        <a:lnSpc>
                          <a:spcPct val="107000"/>
                        </a:lnSpc>
                        <a:spcAft>
                          <a:spcPts val="0"/>
                        </a:spcAft>
                      </a:pPr>
                      <a:r>
                        <a:rPr lang="en-US" sz="1050" dirty="0">
                          <a:solidFill>
                            <a:srgbClr val="891B55"/>
                          </a:solidFill>
                          <a:effectLst/>
                          <a:latin typeface="Segoe UI Semibold" panose="020B0702040204020203"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16"/>
                  </a:ext>
                </a:extLst>
              </a:tr>
              <a:tr h="324000">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express an event in the future using ‘will’.</a:t>
                      </a:r>
                    </a:p>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Puedo hablar de un evento futuro usando la forma ‘</a:t>
                      </a:r>
                      <a:r>
                        <a:rPr lang="en-US" sz="1050" i="1" dirty="0">
                          <a:effectLst/>
                          <a:latin typeface="Segoe UI Semilight" panose="020B0402040204020203" pitchFamily="34" charset="0"/>
                          <a:cs typeface="Segoe UI Semilight" panose="020B0402040204020203" pitchFamily="34" charset="0"/>
                        </a:rPr>
                        <a:t>will</a:t>
                      </a:r>
                      <a:r>
                        <a:rPr lang="en-US" sz="1050" dirty="0">
                          <a:effectLst/>
                          <a:latin typeface="Segoe UI Semilight" panose="020B0402040204020203"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use the affirmative, negative and question form of ‘will’.</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usar la forma afirmativa, negative e interrogativa de ‘</a:t>
                      </a:r>
                      <a:r>
                        <a:rPr lang="en-US" sz="1050" i="1" dirty="0">
                          <a:effectLst/>
                          <a:latin typeface="Segoe UI Semilight" panose="020B0402040204020203" pitchFamily="34" charset="0"/>
                          <a:cs typeface="Segoe UI Semilight" panose="020B0402040204020203" pitchFamily="34" charset="0"/>
                        </a:rPr>
                        <a:t>will</a:t>
                      </a:r>
                      <a:r>
                        <a:rPr lang="en-US" sz="1050" dirty="0">
                          <a:effectLst/>
                          <a:latin typeface="Segoe UI Semilight" panose="020B0402040204020203"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2"/>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write about my future plans.</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escribir sobre mis planes para el futuro.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82944410"/>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make suggestions using ‘should’.</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hacer sugerencias con ‘</a:t>
                      </a:r>
                      <a:r>
                        <a:rPr lang="en-US" sz="1050" i="1" dirty="0">
                          <a:effectLst/>
                          <a:latin typeface="Segoe UI Semilight" panose="020B0402040204020203" pitchFamily="34" charset="0"/>
                          <a:cs typeface="Segoe UI Semilight" panose="020B0402040204020203" pitchFamily="34" charset="0"/>
                        </a:rPr>
                        <a:t>should</a:t>
                      </a:r>
                      <a:r>
                        <a:rPr lang="en-US" sz="1050" dirty="0">
                          <a:effectLst/>
                          <a:latin typeface="Segoe UI Semilight" panose="020B0402040204020203"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2833464168"/>
                  </a:ext>
                </a:extLst>
              </a:tr>
            </a:tbl>
          </a:graphicData>
        </a:graphic>
      </p:graphicFrame>
    </p:spTree>
    <p:extLst>
      <p:ext uri="{BB962C8B-B14F-4D97-AF65-F5344CB8AC3E}">
        <p14:creationId xmlns:p14="http://schemas.microsoft.com/office/powerpoint/2010/main" val="7003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25</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986105260"/>
              </p:ext>
            </p:extLst>
          </p:nvPr>
        </p:nvGraphicFramePr>
        <p:xfrm>
          <a:off x="711653" y="2921268"/>
          <a:ext cx="8460659" cy="2627223"/>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01662">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“Notting Hill“</a:t>
                      </a:r>
                      <a:r>
                        <a:rPr lang="en-US" sz="1050" baseline="0" dirty="0">
                          <a:effectLst/>
                          <a:latin typeface="Segoe UI Semibold" panose="020B0702040204020203" pitchFamily="34" charset="0"/>
                          <a:cs typeface="Segoe UI Semibold" panose="020B0702040204020203" pitchFamily="34" charset="0"/>
                        </a:rPr>
                        <a:t> – Can-do Statements</a:t>
                      </a:r>
                      <a:endParaRPr lang="en-US" sz="1050" dirty="0">
                        <a:effectLst/>
                        <a:latin typeface="Segoe UI Semibold" panose="020B0702040204020203"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19156">
                <a:tc>
                  <a:txBody>
                    <a:bodyPr/>
                    <a:lstStyle/>
                    <a:p>
                      <a:pPr>
                        <a:lnSpc>
                          <a:spcPct val="100000"/>
                        </a:lnSpc>
                        <a:spcAft>
                          <a:spcPts val="0"/>
                        </a:spcAft>
                      </a:pPr>
                      <a:r>
                        <a:rPr lang="en-US" sz="1050" dirty="0">
                          <a:solidFill>
                            <a:srgbClr val="572F82"/>
                          </a:solidFill>
                          <a:effectLst/>
                          <a:latin typeface="Segoe UI Semibold" panose="020B0702040204020203" pitchFamily="34" charset="0"/>
                          <a:cs typeface="Segoe UI Semibold" panose="020B0702040204020203" pitchFamily="34" charset="0"/>
                        </a:rPr>
                        <a:t>Listening / Comprensión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I can do this</a:t>
                      </a:r>
                    </a:p>
                    <a:p>
                      <a:pPr algn="ctr">
                        <a:lnSpc>
                          <a:spcPct val="100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0000"/>
                        </a:lnSpc>
                        <a:spcAft>
                          <a:spcPts val="0"/>
                        </a:spcAft>
                      </a:pPr>
                      <a:r>
                        <a:rPr lang="en-US" sz="1050" dirty="0">
                          <a:effectLst/>
                          <a:latin typeface="Segoe UI" panose="020B0502040204020203" pitchFamily="34" charset="0"/>
                          <a:cs typeface="Segoe UI" panose="020B0502040204020203" pitchFamily="34" charset="0"/>
                        </a:rPr>
                        <a:t>Requiere trabajo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3727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listen to a conversation and understand the main topic.</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escuchar una conversación y entender el tema principal.</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33727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identify specific information in a conversation. </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identificar información específica en una conversación.</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727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follow a conversation. </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seguir una conversación.</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2765277516"/>
                  </a:ext>
                </a:extLst>
              </a:tr>
              <a:tr h="319156">
                <a:tc gridSpan="3">
                  <a:txBody>
                    <a:bodyPr/>
                    <a:lstStyle/>
                    <a:p>
                      <a:pPr>
                        <a:lnSpc>
                          <a:spcPct val="107000"/>
                        </a:lnSpc>
                        <a:spcAft>
                          <a:spcPts val="0"/>
                        </a:spcAft>
                      </a:pPr>
                      <a:r>
                        <a:rPr lang="en-US" sz="1050" dirty="0">
                          <a:solidFill>
                            <a:srgbClr val="847DB8"/>
                          </a:solidFill>
                          <a:effectLst/>
                          <a:latin typeface="Segoe UI Semibold" panose="020B0702040204020203" pitchFamily="34" charset="0"/>
                          <a:cs typeface="Segoe UI Semibold" panose="020B0702040204020203" pitchFamily="34" charset="0"/>
                        </a:rPr>
                        <a:t>Speaking / Producción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5"/>
                  </a:ext>
                </a:extLst>
              </a:tr>
              <a:tr h="33727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talk about actions in the future. </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hablar de acciones en el futuro.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33727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talk about predictions in the future.</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hablar de predicciones en el future.</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45031714"/>
                  </a:ext>
                </a:extLst>
              </a:tr>
            </a:tbl>
          </a:graphicData>
        </a:graphic>
      </p:graphicFrame>
      <p:sp>
        <p:nvSpPr>
          <p:cNvPr id="12" name="TextBox 10"/>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a:t>
            </a:r>
          </a:p>
        </p:txBody>
      </p:sp>
      <p:sp>
        <p:nvSpPr>
          <p:cNvPr id="17" name="Rectángulo 7">
            <a:extLst>
              <a:ext uri="{FF2B5EF4-FFF2-40B4-BE49-F238E27FC236}">
                <a16:creationId xmlns:a16="http://schemas.microsoft.com/office/drawing/2014/main" id="{6973B1C2-2EB9-41CF-B487-904CC9B8B438}"/>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9DF0A6DC-92FB-4B1D-A487-2FBF6B3B5A6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20" name="Picture 6" descr="Resultado de imagen para parliament hill hampstead heath"/>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3000" contrast="-6000"/>
                    </a14:imgEffect>
                  </a14:imgLayer>
                </a14:imgProps>
              </a:ext>
              <a:ext uri="{28A0092B-C50C-407E-A947-70E740481C1C}">
                <a14:useLocalDpi xmlns:a14="http://schemas.microsoft.com/office/drawing/2010/main" val="0"/>
              </a:ext>
            </a:extLst>
          </a:blip>
          <a:srcRect t="27095" b="45743"/>
          <a:stretch/>
        </p:blipFill>
        <p:spPr bwMode="auto">
          <a:xfrm>
            <a:off x="722671" y="1773716"/>
            <a:ext cx="5934800" cy="1077553"/>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72"/>
          <p:cNvSpPr/>
          <p:nvPr/>
        </p:nvSpPr>
        <p:spPr>
          <a:xfrm>
            <a:off x="6657471" y="1963509"/>
            <a:ext cx="259735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read about the future and express opinions on the context of jobs and technology. You’ll also learn to discuss plans in the near future using </a:t>
            </a:r>
            <a:r>
              <a:rPr lang="en-US" sz="1200" i="1" dirty="0">
                <a:solidFill>
                  <a:schemeClr val="tx1">
                    <a:lumMod val="75000"/>
                    <a:lumOff val="25000"/>
                  </a:schemeClr>
                </a:solidFill>
                <a:latin typeface="Segoe UI Semilight" panose="020B0402040204020203" pitchFamily="34" charset="0"/>
                <a:cs typeface="Segoe UI Semilight" panose="020B0402040204020203" pitchFamily="34" charset="0"/>
              </a:rPr>
              <a:t>going to </a:t>
            </a:r>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and the present continuous.</a:t>
            </a:r>
          </a:p>
        </p:txBody>
      </p:sp>
    </p:spTree>
    <p:extLst>
      <p:ext uri="{BB962C8B-B14F-4D97-AF65-F5344CB8AC3E}">
        <p14:creationId xmlns:p14="http://schemas.microsoft.com/office/powerpoint/2010/main" val="229977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26</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49549987"/>
              </p:ext>
            </p:extLst>
          </p:nvPr>
        </p:nvGraphicFramePr>
        <p:xfrm>
          <a:off x="727587" y="1826043"/>
          <a:ext cx="8525861" cy="3304632"/>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360201">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24000">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“Notting Hill“</a:t>
                      </a:r>
                      <a:r>
                        <a:rPr lang="en-US" sz="1050" baseline="0" dirty="0">
                          <a:effectLst/>
                          <a:latin typeface="Segoe UI Semibold" panose="020B0702040204020203" pitchFamily="34" charset="0"/>
                          <a:cs typeface="Segoe UI Semibold" panose="020B0702040204020203" pitchFamily="34" charset="0"/>
                        </a:rPr>
                        <a:t> – Can-do Statements</a:t>
                      </a:r>
                      <a:endParaRPr lang="en-US" sz="1050" dirty="0">
                        <a:effectLst/>
                        <a:latin typeface="Segoe UI Semibold" panose="020B0702040204020203"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324000">
                <a:tc>
                  <a:txBody>
                    <a:bodyPr/>
                    <a:lstStyle/>
                    <a:p>
                      <a:pPr>
                        <a:lnSpc>
                          <a:spcPct val="107000"/>
                        </a:lnSpc>
                        <a:spcAft>
                          <a:spcPts val="0"/>
                        </a:spcAft>
                      </a:pPr>
                      <a:r>
                        <a:rPr lang="en-US" sz="1050" dirty="0">
                          <a:solidFill>
                            <a:srgbClr val="368280"/>
                          </a:solidFill>
                          <a:effectLst/>
                          <a:latin typeface="Segoe UI Semibold" panose="020B0702040204020203" pitchFamily="34" charset="0"/>
                          <a:cs typeface="Segoe UI Semibold" panose="020B0702040204020203" pitchFamily="34" charset="0"/>
                        </a:rPr>
                        <a:t>Strategies /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I can do this</a:t>
                      </a:r>
                    </a:p>
                    <a:p>
                      <a:pPr algn="ctr">
                        <a:lnSpc>
                          <a:spcPct val="100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0000"/>
                        </a:lnSpc>
                        <a:spcAft>
                          <a:spcPts val="0"/>
                        </a:spcAft>
                      </a:pPr>
                      <a:r>
                        <a:rPr lang="en-US" sz="1050" dirty="0">
                          <a:effectLst/>
                          <a:latin typeface="Segoe UI" panose="020B0502040204020203" pitchFamily="34" charset="0"/>
                          <a:cs typeface="Segoe UI" panose="020B0502040204020203" pitchFamily="34" charset="0"/>
                        </a:rPr>
                        <a:t>Requiere trabajo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express certainty or possibility in the future. </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expresar certeza o posibilidad en el future.</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use expressions to talk about probability.</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utilizar expresiones para hablar de probabilidad.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24000">
                <a:tc gridSpan="3">
                  <a:txBody>
                    <a:bodyPr/>
                    <a:lstStyle/>
                    <a:p>
                      <a:pPr>
                        <a:lnSpc>
                          <a:spcPct val="107000"/>
                        </a:lnSpc>
                        <a:spcAft>
                          <a:spcPts val="0"/>
                        </a:spcAft>
                      </a:pPr>
                      <a:r>
                        <a:rPr lang="en-US" sz="1050" dirty="0">
                          <a:solidFill>
                            <a:srgbClr val="EBC130"/>
                          </a:solidFill>
                          <a:effectLst/>
                          <a:latin typeface="Segoe UI Semibold" panose="020B0702040204020203" pitchFamily="34" charset="0"/>
                          <a:cs typeface="Segoe UI Semibold" panose="020B0702040204020203" pitchFamily="34" charset="0"/>
                        </a:rPr>
                        <a:t>Reading / Comprensión Lectora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13"/>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read and understand a quiz. </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leer y entender un quiz.</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understand the main topic of an article.</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entender el tema principal de un artículo.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5"/>
                  </a:ext>
                </a:extLst>
              </a:tr>
              <a:tr h="324000">
                <a:tc gridSpan="3">
                  <a:txBody>
                    <a:bodyPr/>
                    <a:lstStyle/>
                    <a:p>
                      <a:pPr>
                        <a:lnSpc>
                          <a:spcPct val="107000"/>
                        </a:lnSpc>
                        <a:spcAft>
                          <a:spcPts val="0"/>
                        </a:spcAft>
                      </a:pPr>
                      <a:r>
                        <a:rPr lang="en-US" sz="1050" dirty="0">
                          <a:solidFill>
                            <a:srgbClr val="891B55"/>
                          </a:solidFill>
                          <a:effectLst/>
                          <a:latin typeface="Segoe UI Semibold" panose="020B0702040204020203"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16"/>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write about people’s plans in the future.</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escribir acerca de los planes de personas en el futuro.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7"/>
                  </a:ext>
                </a:extLst>
              </a:tr>
              <a:tr h="324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write about predictions in the future.</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escribir acerca de predicciones en el future.</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9091256"/>
                  </a:ext>
                </a:extLst>
              </a:tr>
            </a:tbl>
          </a:graphicData>
        </a:graphic>
      </p:graphicFrame>
      <p:sp>
        <p:nvSpPr>
          <p:cNvPr id="14" name="Rectángulo 7">
            <a:extLst>
              <a:ext uri="{FF2B5EF4-FFF2-40B4-BE49-F238E27FC236}">
                <a16:creationId xmlns:a16="http://schemas.microsoft.com/office/drawing/2014/main" id="{2D4A1866-EE43-4E47-9698-D5D5FF3675AE}"/>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5DEC7918-E669-4AB3-B5F0-EAE9BEB8F59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EB07FAA0-374F-4DCB-A4A5-C61A6A59EAEB}"/>
              </a:ext>
            </a:extLst>
          </p:cNvPr>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a:t>
            </a:r>
          </a:p>
        </p:txBody>
      </p:sp>
    </p:spTree>
    <p:extLst>
      <p:ext uri="{BB962C8B-B14F-4D97-AF65-F5344CB8AC3E}">
        <p14:creationId xmlns:p14="http://schemas.microsoft.com/office/powerpoint/2010/main" val="384375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27</a:t>
            </a:fld>
            <a:endParaRPr lang="es-MX" dirty="0">
              <a:latin typeface="Segoe UI Semilight" panose="020B0402040204020203" pitchFamily="34" charset="0"/>
              <a:cs typeface="Segoe UI Semilight" panose="020B0402040204020203" pitchFamily="34" charset="0"/>
            </a:endParaRPr>
          </a:p>
        </p:txBody>
      </p:sp>
      <p:sp>
        <p:nvSpPr>
          <p:cNvPr id="21" name="TextBox 10"/>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XI</a:t>
            </a:r>
          </a:p>
        </p:txBody>
      </p:sp>
      <p:sp>
        <p:nvSpPr>
          <p:cNvPr id="14" name="Rectángulo 7">
            <a:extLst>
              <a:ext uri="{FF2B5EF4-FFF2-40B4-BE49-F238E27FC236}">
                <a16:creationId xmlns:a16="http://schemas.microsoft.com/office/drawing/2014/main" id="{B8434512-709B-4446-ABD2-F95DFA606624}"/>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6CC9C7EE-F37E-46DA-87E8-4E99B022158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19" name="Picture 2" descr="Imagen relacionada"/>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88000"/>
                    </a14:imgEffect>
                    <a14:imgEffect>
                      <a14:brightnessContrast bright="10000"/>
                    </a14:imgEffect>
                  </a14:imgLayer>
                </a14:imgProps>
              </a:ext>
              <a:ext uri="{28A0092B-C50C-407E-A947-70E740481C1C}">
                <a14:useLocalDpi xmlns:a14="http://schemas.microsoft.com/office/drawing/2010/main" val="0"/>
              </a:ext>
            </a:extLst>
          </a:blip>
          <a:srcRect l="14188" t="27046" r="1709" b="45838"/>
          <a:stretch/>
        </p:blipFill>
        <p:spPr bwMode="auto">
          <a:xfrm>
            <a:off x="711652" y="1781175"/>
            <a:ext cx="5934801" cy="10763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72"/>
          <p:cNvSpPr/>
          <p:nvPr/>
        </p:nvSpPr>
        <p:spPr>
          <a:xfrm>
            <a:off x="6646453" y="1955437"/>
            <a:ext cx="260690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speculate about people and situations. You’ll learn to talk about feelings and reactions on a guided tour. You’ll also express possibility, ability, prohibition and obligation using modal verbs.</a:t>
            </a:r>
          </a:p>
        </p:txBody>
      </p:sp>
      <p:graphicFrame>
        <p:nvGraphicFramePr>
          <p:cNvPr id="16" name="Table 3">
            <a:extLst>
              <a:ext uri="{FF2B5EF4-FFF2-40B4-BE49-F238E27FC236}">
                <a16:creationId xmlns:a16="http://schemas.microsoft.com/office/drawing/2014/main" id="{BF01A825-EF63-45C6-A819-14A1F49DD507}"/>
              </a:ext>
            </a:extLst>
          </p:cNvPr>
          <p:cNvGraphicFramePr>
            <a:graphicFrameLocks noGrp="1"/>
          </p:cNvGraphicFramePr>
          <p:nvPr>
            <p:extLst>
              <p:ext uri="{D42A27DB-BD31-4B8C-83A1-F6EECF244321}">
                <p14:modId xmlns:p14="http://schemas.microsoft.com/office/powerpoint/2010/main" val="2775218322"/>
              </p:ext>
            </p:extLst>
          </p:nvPr>
        </p:nvGraphicFramePr>
        <p:xfrm>
          <a:off x="706110" y="2931588"/>
          <a:ext cx="8460659" cy="3257178"/>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41155">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“Horrible Histories”</a:t>
                      </a:r>
                      <a:r>
                        <a:rPr lang="en-US" sz="1050" baseline="0" dirty="0">
                          <a:effectLst/>
                          <a:latin typeface="Segoe UI Semibold" panose="020B0702040204020203" pitchFamily="34" charset="0"/>
                          <a:cs typeface="Segoe UI Semibold" panose="020B0702040204020203" pitchFamily="34" charset="0"/>
                        </a:rPr>
                        <a:t> – Can-do Statements</a:t>
                      </a:r>
                      <a:endParaRPr lang="en-US" sz="1050" b="1"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61959">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a:t>
                      </a:r>
                      <a:r>
                        <a:rPr lang="en-US" sz="1050" b="1" baseline="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1959">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understand an audio recording about relationships and the use of technology. </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comprender una grabación de audio sobre relaciones y el uso de tecnología.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361959">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identify vowel sounds and syllables.</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identificar sonidos vocálicos y sílabas.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54984447"/>
                  </a:ext>
                </a:extLst>
              </a:tr>
              <a:tr h="241155">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4"/>
                  </a:ext>
                </a:extLst>
              </a:tr>
              <a:tr h="361959">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talk about feelings and reactions.</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hablar de sentimientos y reacciones.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1959">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use vocabulary related to people’s personality and behavior.</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usar el vocabulario relacionado a la personalidad y el comportamiento de la gente.</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241155">
                <a:tc gridSpan="3">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a:t>
                      </a:r>
                      <a:r>
                        <a:rPr lang="en-US" sz="1050" b="1"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22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22000"/>
                      </a:schemeClr>
                    </a:solidFill>
                  </a:tcPr>
                </a:tc>
                <a:extLst>
                  <a:ext uri="{0D108BD9-81ED-4DB2-BD59-A6C34878D82A}">
                    <a16:rowId xmlns:a16="http://schemas.microsoft.com/office/drawing/2014/main" val="10007"/>
                  </a:ext>
                </a:extLst>
              </a:tr>
              <a:tr h="361959">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I can express possibility, ability, prohibition and obligation using modal verbs.</a:t>
                      </a:r>
                    </a:p>
                    <a:p>
                      <a:pPr marL="0" marR="0" lvl="0" indent="0" algn="l" defTabSz="914400" rtl="0" eaLnBrk="1" fontAlgn="auto" latinLnBrk="0" hangingPunct="1">
                        <a:lnSpc>
                          <a:spcPct val="107000"/>
                        </a:lnSpc>
                        <a:spcBef>
                          <a:spcPts val="0"/>
                        </a:spcBef>
                        <a:spcAft>
                          <a:spcPts val="0"/>
                        </a:spcAft>
                        <a:buClrTx/>
                        <a:buSzTx/>
                        <a:buFontTx/>
                        <a:buNone/>
                        <a:tabLst/>
                        <a:defRPr/>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expresar posibilidad, abilidad, prohibición y obligación usando verbos modales.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361959">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identify and use words with a different meaning (antonyms).</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identificar y usar palabras con un significado diferente (antónimos).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1084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28</a:t>
            </a:fld>
            <a:endParaRPr lang="es-MX" dirty="0">
              <a:latin typeface="Segoe UI Semilight" panose="020B0402040204020203" pitchFamily="34" charset="0"/>
              <a:cs typeface="Segoe UI Semilight" panose="020B0402040204020203" pitchFamily="34" charset="0"/>
            </a:endParaRPr>
          </a:p>
        </p:txBody>
      </p:sp>
      <p:sp>
        <p:nvSpPr>
          <p:cNvPr id="14" name="Rectángulo 7">
            <a:extLst>
              <a:ext uri="{FF2B5EF4-FFF2-40B4-BE49-F238E27FC236}">
                <a16:creationId xmlns:a16="http://schemas.microsoft.com/office/drawing/2014/main" id="{39EA81ED-1BBF-4840-911D-03A8725BB441}"/>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DE99F80C-0124-4A87-870B-CB2711E20C96}"/>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6C30B230-037B-4D94-B3C1-57C397D463D3}"/>
              </a:ext>
            </a:extLst>
          </p:cNvPr>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XI</a:t>
            </a:r>
          </a:p>
        </p:txBody>
      </p:sp>
      <p:graphicFrame>
        <p:nvGraphicFramePr>
          <p:cNvPr id="12" name="Table 3">
            <a:extLst>
              <a:ext uri="{FF2B5EF4-FFF2-40B4-BE49-F238E27FC236}">
                <a16:creationId xmlns:a16="http://schemas.microsoft.com/office/drawing/2014/main" id="{FDD2AE0C-9A9F-458D-A4B7-D7674377D0C4}"/>
              </a:ext>
            </a:extLst>
          </p:cNvPr>
          <p:cNvGraphicFramePr>
            <a:graphicFrameLocks noGrp="1"/>
          </p:cNvGraphicFramePr>
          <p:nvPr>
            <p:extLst>
              <p:ext uri="{D42A27DB-BD31-4B8C-83A1-F6EECF244321}">
                <p14:modId xmlns:p14="http://schemas.microsoft.com/office/powerpoint/2010/main" val="2987244398"/>
              </p:ext>
            </p:extLst>
          </p:nvPr>
        </p:nvGraphicFramePr>
        <p:xfrm>
          <a:off x="727587" y="1819402"/>
          <a:ext cx="8525862" cy="3420000"/>
        </p:xfrm>
        <a:graphic>
          <a:graphicData uri="http://schemas.openxmlformats.org/drawingml/2006/table">
            <a:tbl>
              <a:tblPr>
                <a:tableStyleId>{5C22544A-7EE6-4342-B048-85BDC9FD1C3A}</a:tableStyleId>
              </a:tblPr>
              <a:tblGrid>
                <a:gridCol w="5928218">
                  <a:extLst>
                    <a:ext uri="{9D8B030D-6E8A-4147-A177-3AD203B41FA5}">
                      <a16:colId xmlns:a16="http://schemas.microsoft.com/office/drawing/2014/main" val="20000"/>
                    </a:ext>
                  </a:extLst>
                </a:gridCol>
                <a:gridCol w="1360201">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42000">
                <a:tc grid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“Horrible Histories”</a:t>
                      </a:r>
                      <a:r>
                        <a:rPr lang="en-US" sz="1050" b="1" baseline="0" dirty="0">
                          <a:effectLst/>
                          <a:latin typeface="Segoe UI Semibold" panose="020B0702040204020203" pitchFamily="34" charset="0"/>
                          <a:ea typeface="Calibri" panose="020F0502020204030204" pitchFamily="34" charset="0"/>
                          <a:cs typeface="Segoe UI Semibold" panose="020B0702040204020203" pitchFamily="34" charset="0"/>
                        </a:rPr>
                        <a:t> </a:t>
                      </a:r>
                      <a:r>
                        <a:rPr lang="en-US" sz="1050" baseline="0" dirty="0">
                          <a:effectLst/>
                          <a:latin typeface="Segoe UI Semibold" panose="020B0702040204020203" pitchFamily="34" charset="0"/>
                          <a:cs typeface="Segoe UI Semibold" panose="020B0702040204020203" pitchFamily="34" charset="0"/>
                        </a:rPr>
                        <a:t>– Can-do Statements</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342000">
                <a:tc>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a:t>
                      </a:r>
                      <a:r>
                        <a:rPr lang="en-US" sz="1050" b="1"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I can identify key information in an audio recording, e.g. a podcast. </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cs typeface="Segoe UI Semilight" panose="020B0402040204020203" pitchFamily="34" charset="0"/>
                        </a:rPr>
                        <a:t>Puedo identificar información clave en una grabación de audio, por ejemplo un podcast.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3575226176"/>
                  </a:ext>
                </a:extLst>
              </a:tr>
              <a:tr h="34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react to different situations using expressions like ‘How wonderful!’, ‘How disappointing!’</a:t>
                      </a:r>
                    </a:p>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Puedo reaccionar a diferentes situaciones con expresiones como ‘</a:t>
                      </a:r>
                      <a:r>
                        <a:rPr lang="en-GB" sz="1050" i="1" dirty="0">
                          <a:effectLst/>
                          <a:latin typeface="Segoe UI Semilight" panose="020B0402040204020203" pitchFamily="34" charset="0"/>
                          <a:ea typeface="Calibri" panose="020F0502020204030204" pitchFamily="34" charset="0"/>
                          <a:cs typeface="Segoe UI Semilight" panose="020B0402040204020203" pitchFamily="34" charset="0"/>
                        </a:rPr>
                        <a:t>How wonderful!</a:t>
                      </a: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 ‘</a:t>
                      </a:r>
                      <a:r>
                        <a:rPr lang="en-GB" sz="1050" i="1" dirty="0">
                          <a:effectLst/>
                          <a:latin typeface="Segoe UI Semilight" panose="020B0402040204020203" pitchFamily="34" charset="0"/>
                          <a:ea typeface="Calibri" panose="020F0502020204030204" pitchFamily="34" charset="0"/>
                          <a:cs typeface="Segoe UI Semilight" panose="020B0402040204020203" pitchFamily="34" charset="0"/>
                        </a:rPr>
                        <a:t>How disappointing!</a:t>
                      </a:r>
                      <a:r>
                        <a:rPr lang="en-GB" sz="1050" i="0" dirty="0">
                          <a:effectLst/>
                          <a:latin typeface="Segoe UI Semilight" panose="020B0402040204020203" pitchFamily="34" charset="0"/>
                          <a:ea typeface="Calibri" panose="020F0502020204030204" pitchFamily="34" charset="0"/>
                          <a:cs typeface="Segoe UI Semilight" panose="020B0402040204020203" pitchFamily="34" charset="0"/>
                        </a:rPr>
                        <a:t>’</a:t>
                      </a:r>
                      <a:endParaRPr lang="en-GB" sz="1050" i="1"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42000">
                <a:tc gridSpan="3">
                  <a:txBody>
                    <a:bodyPr/>
                    <a:lstStyle/>
                    <a:p>
                      <a:pPr>
                        <a:lnSpc>
                          <a:spcPct val="107000"/>
                        </a:lnSpc>
                        <a:spcAft>
                          <a:spcPts val="0"/>
                        </a:spcAft>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a:t>
                      </a:r>
                      <a:r>
                        <a:rPr lang="en-US" sz="1050" b="1" baseline="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 Lectora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2"/>
                  </a:ext>
                </a:extLst>
              </a:tr>
              <a:tr h="342000">
                <a:tc>
                  <a:txBody>
                    <a:bodyPr/>
                    <a:lstStyle/>
                    <a:p>
                      <a:pPr>
                        <a:lnSpc>
                          <a:spcPct val="107000"/>
                        </a:lnSpc>
                        <a:spcAft>
                          <a:spcPts val="0"/>
                        </a:spcAft>
                      </a:pPr>
                      <a:r>
                        <a:rPr lang="en-GB" sz="1050" i="0" dirty="0">
                          <a:effectLst/>
                          <a:latin typeface="Segoe UI Semilight" panose="020B0402040204020203" pitchFamily="34" charset="0"/>
                          <a:ea typeface="Calibri" panose="020F0502020204030204" pitchFamily="34" charset="0"/>
                          <a:cs typeface="Segoe UI Semilight" panose="020B0402040204020203" pitchFamily="34" charset="0"/>
                        </a:rPr>
                        <a:t>I can identify key elements in a text, e.g. the author and the title. </a:t>
                      </a:r>
                      <a:br>
                        <a:rPr lang="en-GB" sz="1050" i="0" dirty="0">
                          <a:effectLst/>
                          <a:latin typeface="Segoe UI Semilight" panose="020B0402040204020203" pitchFamily="34" charset="0"/>
                          <a:ea typeface="Calibri" panose="020F0502020204030204" pitchFamily="34" charset="0"/>
                          <a:cs typeface="Segoe UI Semilight" panose="020B0402040204020203" pitchFamily="34" charset="0"/>
                        </a:rPr>
                      </a:br>
                      <a:r>
                        <a:rPr lang="en-GB" sz="1050" i="0" dirty="0">
                          <a:effectLst/>
                          <a:latin typeface="Segoe UI Semilight" panose="020B0402040204020203" pitchFamily="34" charset="0"/>
                          <a:ea typeface="Calibri" panose="020F0502020204030204" pitchFamily="34" charset="0"/>
                          <a:cs typeface="Segoe UI Semilight" panose="020B0402040204020203" pitchFamily="34" charset="0"/>
                        </a:rPr>
                        <a:t>Puedo identificar elementos clave en un texto, por ejemplo el autor y el título.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42000">
                <a:tc>
                  <a:txBody>
                    <a:bodyPr/>
                    <a:lstStyle/>
                    <a:p>
                      <a:pPr>
                        <a:lnSpc>
                          <a:spcPct val="107000"/>
                        </a:lnSpc>
                        <a:spcAft>
                          <a:spcPts val="0"/>
                        </a:spcAft>
                      </a:pPr>
                      <a:r>
                        <a:rPr lang="es-MX" sz="1050" dirty="0">
                          <a:latin typeface="Segoe UI Semilight" panose="020B0402040204020203" pitchFamily="34" charset="0"/>
                          <a:cs typeface="Segoe UI Semilight" panose="020B0402040204020203" pitchFamily="34" charset="0"/>
                        </a:rPr>
                        <a:t>I can understand short definitions, e.g. to explain phrasal verbs.</a:t>
                      </a:r>
                    </a:p>
                    <a:p>
                      <a:pPr>
                        <a:lnSpc>
                          <a:spcPct val="107000"/>
                        </a:lnSpc>
                        <a:spcAft>
                          <a:spcPts val="0"/>
                        </a:spcAft>
                      </a:pPr>
                      <a:r>
                        <a:rPr lang="es-MX" sz="1050" dirty="0">
                          <a:latin typeface="Segoe UI Semilight" panose="020B0402040204020203" pitchFamily="34" charset="0"/>
                          <a:cs typeface="Segoe UI Semilight" panose="020B0402040204020203" pitchFamily="34" charset="0"/>
                        </a:rPr>
                        <a:t>Puedo comprender definiciones cortas, por ejemplo para explicar </a:t>
                      </a:r>
                      <a:r>
                        <a:rPr lang="es-MX" sz="1050" i="1" dirty="0">
                          <a:latin typeface="Segoe UI Semilight" panose="020B0402040204020203" pitchFamily="34" charset="0"/>
                          <a:cs typeface="Segoe UI Semilight" panose="020B0402040204020203" pitchFamily="34" charset="0"/>
                        </a:rPr>
                        <a:t>phrasal verbs.</a:t>
                      </a:r>
                      <a:endParaRPr lang="es-MX" sz="1050" dirty="0">
                        <a:latin typeface="Segoe UI Semilight" panose="020B0402040204020203"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4"/>
                  </a:ext>
                </a:extLst>
              </a:tr>
              <a:tr h="342000">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5"/>
                  </a:ext>
                </a:extLst>
              </a:tr>
              <a:tr h="342000">
                <a:tc>
                  <a:txBody>
                    <a:bodyPr/>
                    <a:lstStyle/>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I can express obligation with the modal verbs ‘must’ and ‘have to’. </a:t>
                      </a:r>
                    </a:p>
                    <a:p>
                      <a:pPr>
                        <a:lnSpc>
                          <a:spcPct val="107000"/>
                        </a:lnSpc>
                        <a:spcAft>
                          <a:spcPts val="0"/>
                        </a:spcAft>
                      </a:pP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Puedo expresar obligación con los verbos modales ‘</a:t>
                      </a:r>
                      <a:r>
                        <a:rPr lang="en-GB" sz="1050" i="1" dirty="0">
                          <a:effectLst/>
                          <a:latin typeface="Segoe UI Semilight" panose="020B0402040204020203" pitchFamily="34" charset="0"/>
                          <a:ea typeface="Calibri" panose="020F0502020204030204" pitchFamily="34" charset="0"/>
                          <a:cs typeface="Segoe UI Semilight" panose="020B0402040204020203" pitchFamily="34" charset="0"/>
                        </a:rPr>
                        <a:t>must</a:t>
                      </a: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 y ‘</a:t>
                      </a:r>
                      <a:r>
                        <a:rPr lang="en-GB" sz="1050" i="1" dirty="0">
                          <a:effectLst/>
                          <a:latin typeface="Segoe UI Semilight" panose="020B0402040204020203" pitchFamily="34" charset="0"/>
                          <a:ea typeface="Calibri" panose="020F0502020204030204" pitchFamily="34" charset="0"/>
                          <a:cs typeface="Segoe UI Semilight" panose="020B0402040204020203" pitchFamily="34" charset="0"/>
                        </a:rPr>
                        <a:t>have to</a:t>
                      </a:r>
                      <a:r>
                        <a:rPr lang="en-GB" sz="1050" dirty="0">
                          <a:effectLst/>
                          <a:latin typeface="Segoe UI Semilight" panose="020B0402040204020203" pitchFamily="34" charset="0"/>
                          <a:ea typeface="Calibri" panose="020F0502020204030204" pitchFamily="34" charset="0"/>
                          <a:cs typeface="Segoe UI Semilight" panose="020B0402040204020203" pitchFamily="34" charset="0"/>
                        </a:rPr>
                        <a:t>’.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6"/>
                  </a:ext>
                </a:extLst>
              </a:tr>
              <a:tr h="342000">
                <a:tc>
                  <a:txBody>
                    <a:bodyPr/>
                    <a:lstStyle/>
                    <a:p>
                      <a:pPr>
                        <a:lnSpc>
                          <a:spcPct val="107000"/>
                        </a:lnSpc>
                        <a:spcAft>
                          <a:spcPts val="0"/>
                        </a:spcAft>
                      </a:pPr>
                      <a:r>
                        <a:rPr lang="es-MX" sz="1050" dirty="0">
                          <a:latin typeface="Segoe UI Semilight" panose="020B0402040204020203" pitchFamily="34" charset="0"/>
                          <a:cs typeface="Segoe UI Semilight" panose="020B0402040204020203" pitchFamily="34" charset="0"/>
                        </a:rPr>
                        <a:t>I can reply to an email from a friend.</a:t>
                      </a:r>
                    </a:p>
                    <a:p>
                      <a:pPr>
                        <a:lnSpc>
                          <a:spcPct val="107000"/>
                        </a:lnSpc>
                        <a:spcAft>
                          <a:spcPts val="0"/>
                        </a:spcAft>
                      </a:pPr>
                      <a:r>
                        <a:rPr lang="es-MX" sz="1050" dirty="0">
                          <a:latin typeface="Segoe UI Semilight" panose="020B0402040204020203" pitchFamily="34" charset="0"/>
                          <a:cs typeface="Segoe UI Semilight" panose="020B0402040204020203" pitchFamily="34" charset="0"/>
                        </a:rPr>
                        <a:t>Puedo responder al correo electrónico de un amigo.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745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29</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85745381"/>
              </p:ext>
            </p:extLst>
          </p:nvPr>
        </p:nvGraphicFramePr>
        <p:xfrm>
          <a:off x="722670" y="2916221"/>
          <a:ext cx="8460659" cy="3303566"/>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20054">
                <a:tc grid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“Zootopia” – Can-do Statements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30021">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a:t>
                      </a:r>
                      <a:r>
                        <a:rPr lang="en-US" sz="1050" b="1" baseline="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002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listen to specific chunks of words in an audio.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entender a conjuntos específicos de palabras en un audio.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33002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follow the order in an audio.</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seguir el orden en un audio.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54984447"/>
                  </a:ext>
                </a:extLst>
              </a:tr>
              <a:tr h="320054">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4"/>
                  </a:ext>
                </a:extLst>
              </a:tr>
              <a:tr h="33002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express my opinion using different expressions.</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expresar mi opinion utilizando diferentes expresiones.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002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express my opinion using different strategies.</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expresar mi opinion utilizando estrategias distintas.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320054">
                <a:tc gridSpan="3">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a:t>
                      </a:r>
                      <a:r>
                        <a:rPr lang="en-US" sz="1050" b="1"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22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22000"/>
                      </a:schemeClr>
                    </a:solidFill>
                  </a:tcPr>
                </a:tc>
                <a:extLst>
                  <a:ext uri="{0D108BD9-81ED-4DB2-BD59-A6C34878D82A}">
                    <a16:rowId xmlns:a16="http://schemas.microsoft.com/office/drawing/2014/main" val="10007"/>
                  </a:ext>
                </a:extLst>
              </a:tr>
              <a:tr h="33002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use different expressions to talk about cause and effect.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utilizar diferentes expresiones para hablar de causa y efecto.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33002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talk about hypothetical situations in the present and the future.</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hablar de situaciones hipotéticas en el presente y futuro.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8664665"/>
                  </a:ext>
                </a:extLst>
              </a:tr>
            </a:tbl>
          </a:graphicData>
        </a:graphic>
      </p:graphicFrame>
      <p:sp>
        <p:nvSpPr>
          <p:cNvPr id="21" name="TextBox 10"/>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XII</a:t>
            </a:r>
          </a:p>
        </p:txBody>
      </p:sp>
      <p:sp>
        <p:nvSpPr>
          <p:cNvPr id="14" name="Rectángulo 7">
            <a:extLst>
              <a:ext uri="{FF2B5EF4-FFF2-40B4-BE49-F238E27FC236}">
                <a16:creationId xmlns:a16="http://schemas.microsoft.com/office/drawing/2014/main" id="{B8434512-709B-4446-ABD2-F95DFA606624}"/>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6CC9C7EE-F37E-46DA-87E8-4E99B022158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19" name="Picture 2" descr="brown concrete house with green field under blue and white skies"/>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88000"/>
                    </a14:imgEffect>
                    <a14:imgEffect>
                      <a14:brightnessContrast bright="10000"/>
                    </a14:imgEffect>
                  </a14:imgLayer>
                </a14:imgProps>
              </a:ext>
              <a:ext uri="{28A0092B-C50C-407E-A947-70E740481C1C}">
                <a14:useLocalDpi xmlns:a14="http://schemas.microsoft.com/office/drawing/2010/main" val="0"/>
              </a:ext>
            </a:extLst>
          </a:blip>
          <a:srcRect t="17985" b="57487"/>
          <a:stretch/>
        </p:blipFill>
        <p:spPr bwMode="auto">
          <a:xfrm>
            <a:off x="711653" y="1733167"/>
            <a:ext cx="5934800" cy="1091915"/>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72"/>
          <p:cNvSpPr/>
          <p:nvPr/>
        </p:nvSpPr>
        <p:spPr>
          <a:xfrm>
            <a:off x="6657211" y="1937888"/>
            <a:ext cx="2536876"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talk about an event you experienced and why it could be different. You’ll also learn to use expressions to state an opinion or suggestion and give advice using expressions like: </a:t>
            </a:r>
            <a:r>
              <a:rPr lang="en-US" sz="1200" i="1" dirty="0">
                <a:solidFill>
                  <a:schemeClr val="tx1">
                    <a:lumMod val="75000"/>
                    <a:lumOff val="25000"/>
                  </a:schemeClr>
                </a:solidFill>
                <a:latin typeface="Segoe UI Semilight" panose="020B0402040204020203" pitchFamily="34" charset="0"/>
                <a:cs typeface="Segoe UI Semilight" panose="020B0402040204020203" pitchFamily="34" charset="0"/>
              </a:rPr>
              <a:t>if I were you</a:t>
            </a:r>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 </a:t>
            </a:r>
            <a:endParaRPr lang="en-US" sz="14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6787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4732" y="99537"/>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2"/>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49813"/>
            <a:ext cx="1817258" cy="242301"/>
          </a:xfrm>
          <a:prstGeom prst="rect">
            <a:avLst/>
          </a:prstGeom>
        </p:spPr>
      </p:pic>
      <p:sp>
        <p:nvSpPr>
          <p:cNvPr id="44" name="Rectángulo 7">
            <a:extLst>
              <a:ext uri="{FF2B5EF4-FFF2-40B4-BE49-F238E27FC236}">
                <a16:creationId xmlns:a16="http://schemas.microsoft.com/office/drawing/2014/main" id="{32C5EEFB-01F9-46DC-B5E6-F29547F4DB10}"/>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nvGrpSpPr>
          <p:cNvPr id="15" name="Grupo 14">
            <a:extLst>
              <a:ext uri="{FF2B5EF4-FFF2-40B4-BE49-F238E27FC236}">
                <a16:creationId xmlns:a16="http://schemas.microsoft.com/office/drawing/2014/main" id="{2E285CE1-D039-433C-B6E4-1EA2BDDAFF72}"/>
              </a:ext>
            </a:extLst>
          </p:cNvPr>
          <p:cNvGrpSpPr/>
          <p:nvPr/>
        </p:nvGrpSpPr>
        <p:grpSpPr>
          <a:xfrm>
            <a:off x="632824" y="1627980"/>
            <a:ext cx="9073506" cy="4469589"/>
            <a:chOff x="632824" y="1563812"/>
            <a:chExt cx="9073506" cy="4469589"/>
          </a:xfrm>
        </p:grpSpPr>
        <p:sp>
          <p:nvSpPr>
            <p:cNvPr id="103" name="Rectangle 30"/>
            <p:cNvSpPr/>
            <p:nvPr/>
          </p:nvSpPr>
          <p:spPr>
            <a:xfrm>
              <a:off x="644373" y="1563812"/>
              <a:ext cx="8252246" cy="4423693"/>
            </a:xfrm>
            <a:prstGeom prst="rect">
              <a:avLst/>
            </a:prstGeom>
            <a:blipFill dpi="0" rotWithShape="1">
              <a:blip r:embed="rId6" cstate="print">
                <a:alphaModFix amt="16000"/>
                <a:extLst>
                  <a:ext uri="{28A0092B-C50C-407E-A947-70E740481C1C}">
                    <a14:useLocalDpi xmlns:a14="http://schemas.microsoft.com/office/drawing/2010/main" val="0"/>
                  </a:ext>
                </a:extLst>
              </a:blip>
              <a:srcRect/>
              <a:stretch>
                <a:fillRect t="-1" r="-3066" b="-148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 name="Group 2"/>
            <p:cNvGrpSpPr/>
            <p:nvPr/>
          </p:nvGrpSpPr>
          <p:grpSpPr>
            <a:xfrm>
              <a:off x="633470" y="1698562"/>
              <a:ext cx="9072230" cy="3805594"/>
              <a:chOff x="838573" y="2227464"/>
              <a:chExt cx="9072230" cy="3805594"/>
            </a:xfrm>
          </p:grpSpPr>
          <p:sp>
            <p:nvSpPr>
              <p:cNvPr id="32" name="Rectángulo 5"/>
              <p:cNvSpPr/>
              <p:nvPr/>
            </p:nvSpPr>
            <p:spPr>
              <a:xfrm>
                <a:off x="1444850" y="2268296"/>
                <a:ext cx="2466203" cy="523220"/>
              </a:xfrm>
              <a:prstGeom prst="rect">
                <a:avLst/>
              </a:prstGeom>
            </p:spPr>
            <p:txBody>
              <a:bodyPr wrap="square">
                <a:spAutoFit/>
              </a:bodyPr>
              <a:lstStyle/>
              <a:p>
                <a:r>
                  <a:rPr lang="es-ES" sz="1400" dirty="0">
                    <a:solidFill>
                      <a:srgbClr val="804B83"/>
                    </a:solidFill>
                    <a:latin typeface="Segoe UI Semibold" panose="020B0702040204020203" pitchFamily="34" charset="0"/>
                    <a:cs typeface="Segoe UI Semibold" panose="020B0702040204020203" pitchFamily="34" charset="0"/>
                  </a:rPr>
                  <a:t>Introducción a Mi portafolio digital para las lenguas</a:t>
                </a:r>
              </a:p>
            </p:txBody>
          </p:sp>
          <p:grpSp>
            <p:nvGrpSpPr>
              <p:cNvPr id="33" name="Grupo 9"/>
              <p:cNvGrpSpPr/>
              <p:nvPr/>
            </p:nvGrpSpPr>
            <p:grpSpPr>
              <a:xfrm>
                <a:off x="840714" y="2227464"/>
                <a:ext cx="570291" cy="1474112"/>
                <a:chOff x="410334" y="2112426"/>
                <a:chExt cx="570291" cy="1474112"/>
              </a:xfrm>
            </p:grpSpPr>
            <p:sp>
              <p:nvSpPr>
                <p:cNvPr id="34" name="CuadroTexto 86"/>
                <p:cNvSpPr txBox="1"/>
                <p:nvPr/>
              </p:nvSpPr>
              <p:spPr>
                <a:xfrm>
                  <a:off x="410334" y="2112426"/>
                  <a:ext cx="525620" cy="523220"/>
                </a:xfrm>
                <a:prstGeom prst="rect">
                  <a:avLst/>
                </a:prstGeom>
                <a:noFill/>
              </p:spPr>
              <p:txBody>
                <a:bodyPr wrap="square" rtlCol="0">
                  <a:spAutoFit/>
                </a:bodyPr>
                <a:lstStyle/>
                <a:p>
                  <a:r>
                    <a:rPr lang="es-MX" sz="2800" dirty="0">
                      <a:solidFill>
                        <a:srgbClr val="804B83"/>
                      </a:solidFill>
                      <a:latin typeface="Segoe UI Semibold" panose="020B0702040204020203" pitchFamily="34" charset="0"/>
                      <a:cs typeface="Segoe UI Semibold" panose="020B0702040204020203" pitchFamily="34" charset="0"/>
                    </a:rPr>
                    <a:t>01</a:t>
                  </a:r>
                  <a:endParaRPr lang="es-MX" sz="2000" dirty="0">
                    <a:solidFill>
                      <a:srgbClr val="804B83"/>
                    </a:solidFill>
                    <a:latin typeface="Segoe UI Semibold" panose="020B0702040204020203" pitchFamily="34" charset="0"/>
                    <a:cs typeface="Segoe UI Semibold" panose="020B0702040204020203" pitchFamily="34" charset="0"/>
                  </a:endParaRPr>
                </a:p>
              </p:txBody>
            </p:sp>
            <p:cxnSp>
              <p:nvCxnSpPr>
                <p:cNvPr id="35" name="Conector recto 7"/>
                <p:cNvCxnSpPr>
                  <a:cxnSpLocks/>
                </p:cNvCxnSpPr>
                <p:nvPr/>
              </p:nvCxnSpPr>
              <p:spPr>
                <a:xfrm>
                  <a:off x="980625" y="2229691"/>
                  <a:ext cx="0" cy="1356847"/>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nvGrpSpPr>
              <p:cNvPr id="37" name="Grupo 43"/>
              <p:cNvGrpSpPr/>
              <p:nvPr/>
            </p:nvGrpSpPr>
            <p:grpSpPr>
              <a:xfrm>
                <a:off x="838573" y="3833302"/>
                <a:ext cx="3378488" cy="1291630"/>
                <a:chOff x="416431" y="3736736"/>
                <a:chExt cx="3378488" cy="1291630"/>
              </a:xfrm>
            </p:grpSpPr>
            <p:sp>
              <p:nvSpPr>
                <p:cNvPr id="38" name="Rectángulo 91"/>
                <p:cNvSpPr/>
                <p:nvPr/>
              </p:nvSpPr>
              <p:spPr>
                <a:xfrm>
                  <a:off x="1033763" y="3787848"/>
                  <a:ext cx="2761156" cy="307777"/>
                </a:xfrm>
                <a:prstGeom prst="rect">
                  <a:avLst/>
                </a:prstGeom>
              </p:spPr>
              <p:txBody>
                <a:bodyPr wrap="square">
                  <a:spAutoFit/>
                </a:bodyPr>
                <a:lstStyle/>
                <a:p>
                  <a:r>
                    <a:rPr lang="es-MX" sz="1400" dirty="0">
                      <a:solidFill>
                        <a:srgbClr val="347E7C"/>
                      </a:solidFill>
                      <a:latin typeface="Segoe UI Semibold" panose="020B0702040204020203" pitchFamily="34" charset="0"/>
                      <a:cs typeface="Segoe UI Semibold" panose="020B0702040204020203" pitchFamily="34" charset="0"/>
                    </a:rPr>
                    <a:t>Pasaporte de lenguas </a:t>
                  </a:r>
                </a:p>
              </p:txBody>
            </p:sp>
            <p:grpSp>
              <p:nvGrpSpPr>
                <p:cNvPr id="39" name="Grupo 92"/>
                <p:cNvGrpSpPr/>
                <p:nvPr/>
              </p:nvGrpSpPr>
              <p:grpSpPr>
                <a:xfrm>
                  <a:off x="416431" y="3736736"/>
                  <a:ext cx="643169" cy="1291630"/>
                  <a:chOff x="408193" y="2606158"/>
                  <a:chExt cx="643169" cy="1291630"/>
                </a:xfrm>
              </p:grpSpPr>
              <p:sp>
                <p:nvSpPr>
                  <p:cNvPr id="41" name="CuadroTexto 93"/>
                  <p:cNvSpPr txBox="1"/>
                  <p:nvPr/>
                </p:nvSpPr>
                <p:spPr>
                  <a:xfrm>
                    <a:off x="408193" y="2606158"/>
                    <a:ext cx="643169" cy="523220"/>
                  </a:xfrm>
                  <a:prstGeom prst="rect">
                    <a:avLst/>
                  </a:prstGeom>
                  <a:noFill/>
                </p:spPr>
                <p:txBody>
                  <a:bodyPr wrap="square" rtlCol="0">
                    <a:spAutoFit/>
                  </a:bodyPr>
                  <a:lstStyle/>
                  <a:p>
                    <a:r>
                      <a:rPr lang="es-MX" sz="2800" dirty="0">
                        <a:solidFill>
                          <a:srgbClr val="347E7C"/>
                        </a:solidFill>
                        <a:latin typeface="Segoe UI Semibold" panose="020B0702040204020203" pitchFamily="34" charset="0"/>
                        <a:cs typeface="Segoe UI Semibold" panose="020B0702040204020203" pitchFamily="34" charset="0"/>
                      </a:rPr>
                      <a:t>02</a:t>
                    </a:r>
                    <a:endParaRPr lang="es-MX" dirty="0">
                      <a:solidFill>
                        <a:srgbClr val="347E7C"/>
                      </a:solidFill>
                      <a:latin typeface="Segoe UI Semibold" panose="020B0702040204020203" pitchFamily="34" charset="0"/>
                      <a:cs typeface="Segoe UI Semibold" panose="020B0702040204020203" pitchFamily="34" charset="0"/>
                    </a:endParaRPr>
                  </a:p>
                </p:txBody>
              </p:sp>
              <p:cxnSp>
                <p:nvCxnSpPr>
                  <p:cNvPr id="46" name="Conector recto 94"/>
                  <p:cNvCxnSpPr>
                    <a:cxnSpLocks/>
                  </p:cNvCxnSpPr>
                  <p:nvPr/>
                </p:nvCxnSpPr>
                <p:spPr>
                  <a:xfrm>
                    <a:off x="969500" y="2666590"/>
                    <a:ext cx="0" cy="1231198"/>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sp>
            <p:nvSpPr>
              <p:cNvPr id="47" name="Rectángulo 95"/>
              <p:cNvSpPr/>
              <p:nvPr/>
            </p:nvSpPr>
            <p:spPr>
              <a:xfrm>
                <a:off x="957440" y="4270985"/>
                <a:ext cx="4953000" cy="1061829"/>
              </a:xfrm>
              <a:prstGeom prst="rect">
                <a:avLst/>
              </a:prstGeom>
            </p:spPr>
            <p:txBody>
              <a:bodyPr>
                <a:spAutoFit/>
              </a:bodyPr>
              <a:lstStyle/>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-Introducción al pasaporte de lenguas</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-Mi información básica</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-Lo que hablo y dónde</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-Primeros niveles del MCER</a:t>
                </a:r>
              </a:p>
              <a:p>
                <a:pPr lvl="1"/>
                <a:r>
                  <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-Mis habilidades actuales</a:t>
                </a:r>
              </a:p>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grpSp>
            <p:nvGrpSpPr>
              <p:cNvPr id="48" name="Grupo 113"/>
              <p:cNvGrpSpPr/>
              <p:nvPr/>
            </p:nvGrpSpPr>
            <p:grpSpPr>
              <a:xfrm>
                <a:off x="4832983" y="3447660"/>
                <a:ext cx="5077820" cy="2585398"/>
                <a:chOff x="4218045" y="3244000"/>
                <a:chExt cx="5077820" cy="2585398"/>
              </a:xfrm>
            </p:grpSpPr>
            <p:sp>
              <p:nvSpPr>
                <p:cNvPr id="50" name="Rectángulo 110"/>
                <p:cNvSpPr/>
                <p:nvPr/>
              </p:nvSpPr>
              <p:spPr>
                <a:xfrm>
                  <a:off x="4342865" y="3959655"/>
                  <a:ext cx="4953000" cy="1869743"/>
                </a:xfrm>
                <a:prstGeom prst="rect">
                  <a:avLst/>
                </a:prstGeom>
              </p:spPr>
              <p:txBody>
                <a:bodyPr>
                  <a:spAutoFit/>
                </a:bodyPr>
                <a:lstStyle/>
                <a:p>
                  <a:pPr lvl="1"/>
                  <a:r>
                    <a:rPr lang="es-MX" sz="1050" dirty="0">
                      <a:latin typeface="Segoe UI Semilight" panose="020B0402040204020203" pitchFamily="34" charset="0"/>
                      <a:cs typeface="Segoe UI Semilight" panose="020B0402040204020203" pitchFamily="34" charset="0"/>
                    </a:rPr>
                    <a:t>-Cómo agregar trabajo</a:t>
                  </a:r>
                </a:p>
                <a:p>
                  <a:pPr lvl="1"/>
                  <a:r>
                    <a:rPr lang="es-MX" sz="1050" dirty="0">
                      <a:latin typeface="Segoe UI Semilight" panose="020B0402040204020203" pitchFamily="34" charset="0"/>
                      <a:cs typeface="Segoe UI Semilight" panose="020B0402040204020203" pitchFamily="34" charset="0"/>
                    </a:rPr>
                    <a:t>-Resumen de la historia: Libro IV</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IX: “"</a:t>
                  </a:r>
                  <a:r>
                    <a:rPr lang="en-US" sz="1050" i="1" dirty="0">
                      <a:latin typeface="Segoe UI Semilight" panose="020B0402040204020203" pitchFamily="34" charset="0"/>
                      <a:cs typeface="Segoe UI Semilight" panose="020B0402040204020203" pitchFamily="34" charset="0"/>
                    </a:rPr>
                    <a:t>Back to the Future</a:t>
                  </a:r>
                  <a:r>
                    <a:rPr lang="en-US" sz="1050" dirty="0">
                      <a:latin typeface="Segoe UI Semilight" panose="020B0402040204020203" pitchFamily="34" charset="0"/>
                      <a:cs typeface="Segoe UI Semilight" panose="020B0402040204020203" pitchFamily="34" charset="0"/>
                    </a:rPr>
                    <a:t>" </a:t>
                  </a:r>
                </a:p>
                <a:p>
                  <a:pPr lvl="1"/>
                  <a:r>
                    <a:rPr lang="es-MX" sz="1050" dirty="0">
                      <a:latin typeface="Segoe UI Semilight" panose="020B0402040204020203" pitchFamily="34" charset="0"/>
                      <a:cs typeface="Segoe UI Semilight" panose="020B0402040204020203" pitchFamily="34" charset="0"/>
                    </a:rPr>
                    <a:t>-Capítulo X: “</a:t>
                  </a:r>
                  <a:r>
                    <a:rPr lang="es-MX" sz="1050" i="1" dirty="0">
                      <a:latin typeface="Segoe UI Semilight" panose="020B0402040204020203" pitchFamily="34" charset="0"/>
                      <a:cs typeface="Segoe UI Semilight" panose="020B0402040204020203" pitchFamily="34" charset="0"/>
                    </a:rPr>
                    <a:t>Notting Hill</a:t>
                  </a:r>
                  <a:r>
                    <a:rPr lang="es-MX" sz="1050" dirty="0">
                      <a:latin typeface="Segoe UI Semilight" panose="020B0402040204020203" pitchFamily="34" charset="0"/>
                      <a:cs typeface="Segoe UI Semilight" panose="020B0402040204020203" pitchFamily="34" charset="0"/>
                    </a:rPr>
                    <a:t>”</a:t>
                  </a:r>
                </a:p>
                <a:p>
                  <a:pPr lvl="1"/>
                  <a:r>
                    <a:rPr lang="es-MX" sz="1050" dirty="0">
                      <a:latin typeface="Segoe UI Semilight" panose="020B0402040204020203" pitchFamily="34" charset="0"/>
                      <a:cs typeface="Segoe UI Semilight" panose="020B0402040204020203" pitchFamily="34" charset="0"/>
                    </a:rPr>
                    <a:t>-Capítulo XI: “</a:t>
                  </a:r>
                  <a:r>
                    <a:rPr lang="es-MX" sz="1050" i="1" dirty="0">
                      <a:latin typeface="Segoe UI Semilight" panose="020B0402040204020203" pitchFamily="34" charset="0"/>
                      <a:cs typeface="Segoe UI Semilight" panose="020B0402040204020203" pitchFamily="34" charset="0"/>
                    </a:rPr>
                    <a:t>Horrible Histories</a:t>
                  </a:r>
                  <a:r>
                    <a:rPr lang="es-MX" sz="1050" dirty="0">
                      <a:latin typeface="Segoe UI Semilight" panose="020B0402040204020203" pitchFamily="34" charset="0"/>
                      <a:cs typeface="Segoe UI Semilight" panose="020B0402040204020203" pitchFamily="34" charset="0"/>
                    </a:rPr>
                    <a:t>”</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XII: “</a:t>
                  </a:r>
                  <a:r>
                    <a:rPr lang="en-US" sz="1050" i="1" dirty="0">
                      <a:latin typeface="Segoe UI Semilight" panose="020B0402040204020203" pitchFamily="34" charset="0"/>
                      <a:cs typeface="Segoe UI Semilight" panose="020B0402040204020203" pitchFamily="34" charset="0"/>
                    </a:rPr>
                    <a:t>Zootopia</a:t>
                  </a:r>
                  <a:r>
                    <a:rPr lang="en-US" sz="1050" dirty="0">
                      <a:latin typeface="Segoe UI Semilight" panose="020B0402040204020203" pitchFamily="34" charset="0"/>
                      <a:cs typeface="Segoe UI Semilight" panose="020B0402040204020203" pitchFamily="34" charset="0"/>
                    </a:rPr>
                    <a:t>”</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XIII: “</a:t>
                  </a:r>
                  <a:r>
                    <a:rPr lang="en-US" sz="1050" i="1" dirty="0">
                      <a:latin typeface="Segoe UI Semilight" panose="020B0402040204020203" pitchFamily="34" charset="0"/>
                      <a:cs typeface="Segoe UI Semilight" panose="020B0402040204020203" pitchFamily="34" charset="0"/>
                    </a:rPr>
                    <a:t>Artificial Intelligence</a:t>
                  </a:r>
                  <a:r>
                    <a:rPr lang="en-US" sz="1050" dirty="0">
                      <a:latin typeface="Segoe UI Semilight" panose="020B0402040204020203" pitchFamily="34" charset="0"/>
                      <a:cs typeface="Segoe UI Semilight" panose="020B0402040204020203" pitchFamily="34" charset="0"/>
                    </a:rPr>
                    <a:t>”</a:t>
                  </a:r>
                </a:p>
                <a:p>
                  <a:pPr lvl="1"/>
                  <a:r>
                    <a:rPr lang="es-MX" sz="1050" dirty="0">
                      <a:latin typeface="Segoe UI Semilight" panose="020B0402040204020203" pitchFamily="34" charset="0"/>
                      <a:cs typeface="Segoe UI Semilight" panose="020B0402040204020203" pitchFamily="34" charset="0"/>
                    </a:rPr>
                    <a:t>-Capítulo XIV: “</a:t>
                  </a:r>
                  <a:r>
                    <a:rPr lang="es-MX" sz="1050" i="1" dirty="0">
                      <a:latin typeface="Segoe UI Semilight" panose="020B0402040204020203" pitchFamily="34" charset="0"/>
                      <a:cs typeface="Segoe UI Semilight" panose="020B0402040204020203" pitchFamily="34" charset="0"/>
                    </a:rPr>
                    <a:t>Platform 9 ¾</a:t>
                  </a:r>
                  <a:r>
                    <a:rPr lang="es-MX" sz="1050" dirty="0">
                      <a:latin typeface="Segoe UI Semilight" panose="020B0402040204020203" pitchFamily="34" charset="0"/>
                      <a:cs typeface="Segoe UI Semilight" panose="020B0402040204020203" pitchFamily="34" charset="0"/>
                    </a:rPr>
                    <a:t>”</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XV: “</a:t>
                  </a:r>
                  <a:r>
                    <a:rPr lang="en-US" sz="1050" i="1" dirty="0">
                      <a:latin typeface="Segoe UI Semilight" panose="020B0402040204020203" pitchFamily="34" charset="0"/>
                      <a:cs typeface="Segoe UI Semilight" panose="020B0402040204020203" pitchFamily="34" charset="0"/>
                    </a:rPr>
                    <a:t>Skyfall</a:t>
                  </a:r>
                  <a:r>
                    <a:rPr lang="en-US" sz="1050" dirty="0">
                      <a:latin typeface="Segoe UI Semilight" panose="020B0402040204020203" pitchFamily="34" charset="0"/>
                      <a:cs typeface="Segoe UI Semilight" panose="020B0402040204020203" pitchFamily="34" charset="0"/>
                    </a:rPr>
                    <a:t>”</a:t>
                  </a:r>
                </a:p>
                <a:p>
                  <a:pPr lvl="1"/>
                  <a:r>
                    <a:rPr lang="es-MX" sz="1050" dirty="0">
                      <a:latin typeface="Segoe UI Semilight" panose="020B0402040204020203" pitchFamily="34" charset="0"/>
                      <a:cs typeface="Segoe UI Semilight" panose="020B0402040204020203" pitchFamily="34" charset="0"/>
                    </a:rPr>
                    <a:t>-</a:t>
                  </a:r>
                  <a:r>
                    <a:rPr lang="en-US" sz="1050" dirty="0">
                      <a:latin typeface="Segoe UI Semilight" panose="020B0402040204020203" pitchFamily="34" charset="0"/>
                      <a:cs typeface="Segoe UI Semilight" panose="020B0402040204020203" pitchFamily="34" charset="0"/>
                    </a:rPr>
                    <a:t>Capítulo XVI: “</a:t>
                  </a:r>
                  <a:r>
                    <a:rPr lang="en-US" sz="1050" i="1" dirty="0">
                      <a:latin typeface="Segoe UI Semilight" panose="020B0402040204020203" pitchFamily="34" charset="0"/>
                      <a:cs typeface="Segoe UI Semilight" panose="020B0402040204020203" pitchFamily="34" charset="0"/>
                    </a:rPr>
                    <a:t>King's College</a:t>
                  </a:r>
                  <a:r>
                    <a:rPr lang="en-US" sz="1050" dirty="0">
                      <a:latin typeface="Segoe UI Semilight" panose="020B0402040204020203" pitchFamily="34" charset="0"/>
                      <a:cs typeface="Segoe UI Semilight" panose="020B0402040204020203" pitchFamily="34" charset="0"/>
                    </a:rPr>
                    <a:t>”</a:t>
                  </a:r>
                </a:p>
                <a:p>
                  <a:pPr lvl="1"/>
                  <a:endParaRPr lang="es-MX" sz="1050" dirty="0">
                    <a:latin typeface="Segoe UI Semilight" panose="020B0402040204020203" pitchFamily="34" charset="0"/>
                    <a:cs typeface="Segoe UI Semilight" panose="020B0402040204020203" pitchFamily="34" charset="0"/>
                  </a:endParaRPr>
                </a:p>
              </p:txBody>
            </p:sp>
            <p:grpSp>
              <p:nvGrpSpPr>
                <p:cNvPr id="54" name="Grupo 98"/>
                <p:cNvGrpSpPr/>
                <p:nvPr/>
              </p:nvGrpSpPr>
              <p:grpSpPr>
                <a:xfrm>
                  <a:off x="4218045" y="3626734"/>
                  <a:ext cx="608000" cy="1966900"/>
                  <a:chOff x="323850" y="3764767"/>
                  <a:chExt cx="608000" cy="1966900"/>
                </a:xfrm>
              </p:grpSpPr>
              <p:sp>
                <p:nvSpPr>
                  <p:cNvPr id="70" name="CuadroTexto 99"/>
                  <p:cNvSpPr txBox="1"/>
                  <p:nvPr/>
                </p:nvSpPr>
                <p:spPr>
                  <a:xfrm>
                    <a:off x="323850" y="3764767"/>
                    <a:ext cx="608000" cy="800219"/>
                  </a:xfrm>
                  <a:prstGeom prst="rect">
                    <a:avLst/>
                  </a:prstGeom>
                  <a:noFill/>
                </p:spPr>
                <p:txBody>
                  <a:bodyPr wrap="square" rtlCol="0">
                    <a:spAutoFit/>
                  </a:bodyPr>
                  <a:lstStyle/>
                  <a:p>
                    <a:r>
                      <a:rPr lang="es-MX" sz="2800" dirty="0">
                        <a:solidFill>
                          <a:srgbClr val="891B55"/>
                        </a:solidFill>
                        <a:latin typeface="Segoe UI Semibold" panose="020B0702040204020203" pitchFamily="34" charset="0"/>
                        <a:cs typeface="Segoe UI Semibold" panose="020B0702040204020203" pitchFamily="34" charset="0"/>
                      </a:rPr>
                      <a:t>04</a:t>
                    </a:r>
                  </a:p>
                  <a:p>
                    <a:endParaRPr lang="es-MX" dirty="0">
                      <a:solidFill>
                        <a:srgbClr val="347E7C"/>
                      </a:solidFill>
                      <a:latin typeface="Segoe UI Semibold" panose="020B0702040204020203" pitchFamily="34" charset="0"/>
                      <a:cs typeface="Segoe UI Semibold" panose="020B0702040204020203" pitchFamily="34" charset="0"/>
                    </a:endParaRPr>
                  </a:p>
                </p:txBody>
              </p:sp>
              <p:cxnSp>
                <p:nvCxnSpPr>
                  <p:cNvPr id="71" name="Conector recto 100"/>
                  <p:cNvCxnSpPr>
                    <a:cxnSpLocks/>
                  </p:cNvCxnSpPr>
                  <p:nvPr/>
                </p:nvCxnSpPr>
                <p:spPr>
                  <a:xfrm>
                    <a:off x="904554" y="3895597"/>
                    <a:ext cx="0" cy="183607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grpSp>
            <p:sp>
              <p:nvSpPr>
                <p:cNvPr id="55" name="Rectángulo 101"/>
                <p:cNvSpPr/>
                <p:nvPr/>
              </p:nvSpPr>
              <p:spPr>
                <a:xfrm>
                  <a:off x="4340000" y="3244000"/>
                  <a:ext cx="4953000" cy="253916"/>
                </a:xfrm>
                <a:prstGeom prst="rect">
                  <a:avLst/>
                </a:prstGeom>
              </p:spPr>
              <p:txBody>
                <a:bodyPr>
                  <a:spAutoFit/>
                </a:bodyPr>
                <a:lstStyle/>
                <a:p>
                  <a:pPr lvl="1"/>
                  <a:endParaRPr lang="es-MX"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endParaRPr>
                </a:p>
              </p:txBody>
            </p:sp>
          </p:grpSp>
        </p:grpSp>
        <p:sp>
          <p:nvSpPr>
            <p:cNvPr id="43" name="Rectángulo 97"/>
            <p:cNvSpPr/>
            <p:nvPr/>
          </p:nvSpPr>
          <p:spPr>
            <a:xfrm>
              <a:off x="1257709" y="4834258"/>
              <a:ext cx="3210900" cy="307777"/>
            </a:xfrm>
            <a:prstGeom prst="rect">
              <a:avLst/>
            </a:prstGeom>
          </p:spPr>
          <p:txBody>
            <a:bodyPr wrap="square">
              <a:spAutoFit/>
            </a:bodyPr>
            <a:lstStyle/>
            <a:p>
              <a:r>
                <a:rPr lang="es-MX" sz="1400" dirty="0">
                  <a:solidFill>
                    <a:srgbClr val="E0B415"/>
                  </a:solidFill>
                  <a:latin typeface="Segoe UI Semibold" panose="020B0702040204020203" pitchFamily="34" charset="0"/>
                  <a:cs typeface="Segoe UI Semibold" panose="020B0702040204020203" pitchFamily="34" charset="0"/>
                </a:rPr>
                <a:t>Mi Biografía</a:t>
              </a:r>
            </a:p>
          </p:txBody>
        </p:sp>
        <p:cxnSp>
          <p:nvCxnSpPr>
            <p:cNvPr id="45" name="Conector recto 100"/>
            <p:cNvCxnSpPr>
              <a:cxnSpLocks/>
            </p:cNvCxnSpPr>
            <p:nvPr/>
          </p:nvCxnSpPr>
          <p:spPr>
            <a:xfrm>
              <a:off x="1194777" y="4836698"/>
              <a:ext cx="0" cy="1196703"/>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6" name="Rectángulo 103"/>
            <p:cNvSpPr/>
            <p:nvPr/>
          </p:nvSpPr>
          <p:spPr>
            <a:xfrm>
              <a:off x="5245446" y="3357079"/>
              <a:ext cx="2942672" cy="307777"/>
            </a:xfrm>
            <a:prstGeom prst="rect">
              <a:avLst/>
            </a:prstGeom>
          </p:spPr>
          <p:txBody>
            <a:bodyPr wrap="square">
              <a:spAutoFit/>
            </a:bodyPr>
            <a:lstStyle/>
            <a:p>
              <a:r>
                <a:rPr lang="es-MX" sz="1400" dirty="0">
                  <a:solidFill>
                    <a:srgbClr val="891B55"/>
                  </a:solidFill>
                  <a:latin typeface="Segoe UI Semibold" panose="020B0702040204020203" pitchFamily="34" charset="0"/>
                  <a:cs typeface="Segoe UI Semibold" panose="020B0702040204020203" pitchFamily="34" charset="0"/>
                </a:rPr>
                <a:t>Dossier de mi trabajo</a:t>
              </a:r>
            </a:p>
          </p:txBody>
        </p:sp>
        <p:cxnSp>
          <p:nvCxnSpPr>
            <p:cNvPr id="63" name="Conector recto 100"/>
            <p:cNvCxnSpPr>
              <a:cxnSpLocks/>
            </p:cNvCxnSpPr>
            <p:nvPr/>
          </p:nvCxnSpPr>
          <p:spPr>
            <a:xfrm>
              <a:off x="5206392" y="1815827"/>
              <a:ext cx="0" cy="1452888"/>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61" name="Rectángulo 60">
              <a:extLst>
                <a:ext uri="{FF2B5EF4-FFF2-40B4-BE49-F238E27FC236}">
                  <a16:creationId xmlns:a16="http://schemas.microsoft.com/office/drawing/2014/main" id="{60583205-0DA8-4E4C-8ECD-913B559DF316}"/>
                </a:ext>
              </a:extLst>
            </p:cNvPr>
            <p:cNvSpPr/>
            <p:nvPr/>
          </p:nvSpPr>
          <p:spPr>
            <a:xfrm>
              <a:off x="4753330" y="1760990"/>
              <a:ext cx="4953000" cy="1546577"/>
            </a:xfrm>
            <a:prstGeom prst="rect">
              <a:avLst/>
            </a:prstGeom>
          </p:spPr>
          <p:txBody>
            <a:bodyPr wrap="square">
              <a:spAutoFit/>
            </a:bodyPr>
            <a:lstStyle/>
            <a:p>
              <a:pPr lvl="1"/>
              <a:r>
                <a:rPr lang="en-US" sz="1050" dirty="0">
                  <a:latin typeface="Segoe UI Semilight" panose="020B0402040204020203" pitchFamily="34" charset="0"/>
                  <a:cs typeface="Segoe UI Semilight" panose="020B0402040204020203" pitchFamily="34" charset="0"/>
                </a:rPr>
                <a:t>-Capítulo IX: Mis habilidades- saber hacer</a:t>
              </a:r>
            </a:p>
            <a:p>
              <a:pPr lvl="1"/>
              <a:r>
                <a:rPr lang="en-US" sz="1050" dirty="0">
                  <a:latin typeface="Segoe UI Semilight" panose="020B0402040204020203" pitchFamily="34" charset="0"/>
                  <a:cs typeface="Segoe UI Semilight" panose="020B0402040204020203" pitchFamily="34" charset="0"/>
                </a:rPr>
                <a:t>-Capítulo X: Mis habilidades- saber hacer</a:t>
              </a:r>
            </a:p>
            <a:p>
              <a:pPr lvl="1"/>
              <a:r>
                <a:rPr lang="en-US" sz="1050" dirty="0">
                  <a:latin typeface="Segoe UI Semilight" panose="020B0402040204020203" pitchFamily="34" charset="0"/>
                  <a:cs typeface="Segoe UI Semilight" panose="020B0402040204020203" pitchFamily="34" charset="0"/>
                </a:rPr>
                <a:t>-Capítulo XI: Mis habilidades- saber hacer</a:t>
              </a:r>
            </a:p>
            <a:p>
              <a:pPr lvl="1"/>
              <a:r>
                <a:rPr lang="en-US" sz="1050" dirty="0">
                  <a:latin typeface="Segoe UI Semilight" panose="020B0402040204020203" pitchFamily="34" charset="0"/>
                  <a:cs typeface="Segoe UI Semilight" panose="020B0402040204020203" pitchFamily="34" charset="0"/>
                </a:rPr>
                <a:t>-Capítulo XII: Mis habilidades- saber hacer</a:t>
              </a:r>
            </a:p>
            <a:p>
              <a:pPr lvl="1"/>
              <a:r>
                <a:rPr lang="es-MX" sz="1050" dirty="0">
                  <a:latin typeface="Segoe UI Semilight" panose="020B0402040204020203" pitchFamily="34" charset="0"/>
                  <a:cs typeface="Segoe UI Semilight" panose="020B0402040204020203" pitchFamily="34" charset="0"/>
                </a:rPr>
                <a:t>-</a:t>
              </a:r>
              <a:r>
                <a:rPr lang="es-ES" sz="1050" dirty="0">
                  <a:latin typeface="Segoe UI Semilight" panose="020B0402040204020203" pitchFamily="34" charset="0"/>
                  <a:cs typeface="Segoe UI Semilight" panose="020B0402040204020203" pitchFamily="34" charset="0"/>
                </a:rPr>
                <a:t>Capítulo</a:t>
              </a:r>
              <a:r>
                <a:rPr lang="es-MX" sz="1050" dirty="0">
                  <a:latin typeface="Segoe UI Semilight" panose="020B0402040204020203" pitchFamily="34" charset="0"/>
                  <a:cs typeface="Segoe UI Semilight" panose="020B0402040204020203" pitchFamily="34" charset="0"/>
                </a:rPr>
                <a:t> XIII: </a:t>
              </a:r>
              <a:r>
                <a:rPr lang="en-US" sz="1050" dirty="0">
                  <a:latin typeface="Segoe UI Semilight" panose="020B0402040204020203" pitchFamily="34" charset="0"/>
                  <a:cs typeface="Segoe UI Semilight" panose="020B0402040204020203" pitchFamily="34" charset="0"/>
                </a:rPr>
                <a:t>Mis habilidades- saber hacer</a:t>
              </a:r>
            </a:p>
            <a:p>
              <a:pPr lvl="1"/>
              <a:r>
                <a:rPr lang="es-MX" sz="1050" i="1" dirty="0">
                  <a:latin typeface="Segoe UI Semilight" panose="020B0402040204020203" pitchFamily="34" charset="0"/>
                  <a:cs typeface="Segoe UI Semilight" panose="020B0402040204020203" pitchFamily="34" charset="0"/>
                </a:rPr>
                <a:t>-</a:t>
              </a:r>
              <a:r>
                <a:rPr lang="es-ES" sz="1050" dirty="0">
                  <a:latin typeface="Segoe UI Semilight" panose="020B0402040204020203" pitchFamily="34" charset="0"/>
                  <a:cs typeface="Segoe UI Semilight" panose="020B0402040204020203" pitchFamily="34" charset="0"/>
                </a:rPr>
                <a:t>Capítulo</a:t>
              </a:r>
              <a:r>
                <a:rPr lang="es-MX" sz="1050" dirty="0">
                  <a:latin typeface="Segoe UI Semilight" panose="020B0402040204020203" pitchFamily="34" charset="0"/>
                  <a:cs typeface="Segoe UI Semilight" panose="020B0402040204020203" pitchFamily="34" charset="0"/>
                </a:rPr>
                <a:t> XIV: </a:t>
              </a:r>
              <a:r>
                <a:rPr lang="en-US" sz="1050" dirty="0">
                  <a:latin typeface="Segoe UI Semilight" panose="020B0402040204020203" pitchFamily="34" charset="0"/>
                  <a:cs typeface="Segoe UI Semilight" panose="020B0402040204020203" pitchFamily="34" charset="0"/>
                </a:rPr>
                <a:t>Mis habilidades- saber hacer</a:t>
              </a:r>
            </a:p>
            <a:p>
              <a:pPr lvl="1"/>
              <a:r>
                <a:rPr lang="es-MX" sz="1050" dirty="0">
                  <a:latin typeface="Segoe UI Semilight" panose="020B0402040204020203" pitchFamily="34" charset="0"/>
                  <a:cs typeface="Segoe UI Semilight" panose="020B0402040204020203" pitchFamily="34" charset="0"/>
                </a:rPr>
                <a:t>-</a:t>
              </a:r>
              <a:r>
                <a:rPr lang="es-ES" sz="1050" dirty="0">
                  <a:latin typeface="Segoe UI Semilight" panose="020B0402040204020203" pitchFamily="34" charset="0"/>
                  <a:cs typeface="Segoe UI Semilight" panose="020B0402040204020203" pitchFamily="34" charset="0"/>
                </a:rPr>
                <a:t>Capítulo</a:t>
              </a:r>
              <a:r>
                <a:rPr lang="es-MX" sz="1050" dirty="0">
                  <a:latin typeface="Segoe UI Semilight" panose="020B0402040204020203" pitchFamily="34" charset="0"/>
                  <a:cs typeface="Segoe UI Semilight" panose="020B0402040204020203" pitchFamily="34" charset="0"/>
                </a:rPr>
                <a:t> XV: </a:t>
              </a:r>
              <a:r>
                <a:rPr lang="en-US" sz="1050" dirty="0">
                  <a:latin typeface="Segoe UI Semilight" panose="020B0402040204020203" pitchFamily="34" charset="0"/>
                  <a:cs typeface="Segoe UI Semilight" panose="020B0402040204020203" pitchFamily="34" charset="0"/>
                </a:rPr>
                <a:t>Mis habilidades- saber hacer</a:t>
              </a:r>
            </a:p>
            <a:p>
              <a:pPr lvl="1"/>
              <a:r>
                <a:rPr lang="es-MX" sz="1050" dirty="0">
                  <a:latin typeface="Segoe UI Semilight" panose="020B0402040204020203" pitchFamily="34" charset="0"/>
                  <a:cs typeface="Segoe UI Semilight" panose="020B0402040204020203" pitchFamily="34" charset="0"/>
                </a:rPr>
                <a:t>-</a:t>
              </a:r>
              <a:r>
                <a:rPr lang="es-ES" sz="1050" dirty="0">
                  <a:latin typeface="Segoe UI Semilight" panose="020B0402040204020203" pitchFamily="34" charset="0"/>
                  <a:cs typeface="Segoe UI Semilight" panose="020B0402040204020203" pitchFamily="34" charset="0"/>
                </a:rPr>
                <a:t>Capítulo</a:t>
              </a:r>
              <a:r>
                <a:rPr lang="es-MX" sz="1050" dirty="0">
                  <a:latin typeface="Segoe UI Semilight" panose="020B0402040204020203" pitchFamily="34" charset="0"/>
                  <a:cs typeface="Segoe UI Semilight" panose="020B0402040204020203" pitchFamily="34" charset="0"/>
                </a:rPr>
                <a:t> XVI: </a:t>
              </a:r>
              <a:r>
                <a:rPr lang="en-US" sz="1050" dirty="0">
                  <a:latin typeface="Segoe UI Semilight" panose="020B0402040204020203" pitchFamily="34" charset="0"/>
                  <a:cs typeface="Segoe UI Semilight" panose="020B0402040204020203" pitchFamily="34" charset="0"/>
                </a:rPr>
                <a:t>Mis habilidades- saber hacer</a:t>
              </a:r>
            </a:p>
            <a:p>
              <a:pPr lvl="1"/>
              <a:r>
                <a:rPr lang="es-ES" sz="1050" dirty="0">
                  <a:latin typeface="Segoe UI Semilight" panose="020B0402040204020203" pitchFamily="34" charset="0"/>
                  <a:cs typeface="Segoe UI Semilight" panose="020B0402040204020203" pitchFamily="34" charset="0"/>
                </a:rPr>
                <a:t>-Mis otras competencias</a:t>
              </a:r>
              <a:endParaRPr lang="en-US" sz="1050" dirty="0">
                <a:latin typeface="Segoe UI Semilight" panose="020B0402040204020203" pitchFamily="34" charset="0"/>
                <a:cs typeface="Segoe UI Semilight" panose="020B0402040204020203" pitchFamily="34" charset="0"/>
              </a:endParaRPr>
            </a:p>
          </p:txBody>
        </p:sp>
        <p:sp>
          <p:nvSpPr>
            <p:cNvPr id="64" name="CuadroTexto 99">
              <a:extLst>
                <a:ext uri="{FF2B5EF4-FFF2-40B4-BE49-F238E27FC236}">
                  <a16:creationId xmlns:a16="http://schemas.microsoft.com/office/drawing/2014/main" id="{BF46E19D-A829-471B-B6C7-ED9B84F2DAD4}"/>
                </a:ext>
              </a:extLst>
            </p:cNvPr>
            <p:cNvSpPr txBox="1"/>
            <p:nvPr/>
          </p:nvSpPr>
          <p:spPr>
            <a:xfrm>
              <a:off x="632824" y="4777948"/>
              <a:ext cx="617978" cy="523220"/>
            </a:xfrm>
            <a:prstGeom prst="rect">
              <a:avLst/>
            </a:prstGeom>
            <a:noFill/>
          </p:spPr>
          <p:txBody>
            <a:bodyPr wrap="square" rtlCol="0">
              <a:spAutoFit/>
            </a:bodyPr>
            <a:lstStyle/>
            <a:p>
              <a:r>
                <a:rPr lang="es-MX" sz="2800" dirty="0">
                  <a:solidFill>
                    <a:srgbClr val="E0B415"/>
                  </a:solidFill>
                  <a:latin typeface="Segoe UI Semibold" panose="020B0702040204020203" pitchFamily="34" charset="0"/>
                  <a:cs typeface="Segoe UI Semibold" panose="020B0702040204020203" pitchFamily="34" charset="0"/>
                </a:rPr>
                <a:t>03</a:t>
              </a:r>
              <a:endParaRPr lang="es-MX" dirty="0">
                <a:solidFill>
                  <a:srgbClr val="E0B415"/>
                </a:solidFill>
                <a:latin typeface="Segoe UI Semibold" panose="020B0702040204020203" pitchFamily="34" charset="0"/>
                <a:cs typeface="Segoe UI Semibold" panose="020B0702040204020203" pitchFamily="34" charset="0"/>
              </a:endParaRPr>
            </a:p>
          </p:txBody>
        </p:sp>
      </p:grpSp>
      <p:sp>
        <p:nvSpPr>
          <p:cNvPr id="59" name="Rectángulo 58">
            <a:extLst>
              <a:ext uri="{FF2B5EF4-FFF2-40B4-BE49-F238E27FC236}">
                <a16:creationId xmlns:a16="http://schemas.microsoft.com/office/drawing/2014/main" id="{56F9CE45-DB27-484D-BE62-40F12A4C74D9}"/>
              </a:ext>
            </a:extLst>
          </p:cNvPr>
          <p:cNvSpPr/>
          <p:nvPr/>
        </p:nvSpPr>
        <p:spPr>
          <a:xfrm>
            <a:off x="5210249" y="5530129"/>
            <a:ext cx="2227778" cy="577081"/>
          </a:xfrm>
          <a:prstGeom prst="rect">
            <a:avLst/>
          </a:prstGeom>
        </p:spPr>
        <p:txBody>
          <a:bodyPr wrap="square">
            <a:spAutoFit/>
          </a:bodyPr>
          <a:lstStyle/>
          <a:p>
            <a:r>
              <a:rPr lang="es-MX" sz="1050" i="1" dirty="0">
                <a:latin typeface="Segoe UI Semilight" panose="020B0402040204020203" pitchFamily="34" charset="0"/>
                <a:cs typeface="Segoe UI Semilight" panose="020B0402040204020203" pitchFamily="34" charset="0"/>
              </a:rPr>
              <a:t>- </a:t>
            </a:r>
            <a:r>
              <a:rPr lang="es-ES" sz="1050" i="1" dirty="0">
                <a:latin typeface="Segoe UI Semilight" panose="020B0402040204020203" pitchFamily="34" charset="0"/>
                <a:cs typeface="Segoe UI Semilight" panose="020B0402040204020203" pitchFamily="34" charset="0"/>
              </a:rPr>
              <a:t>"El conocimiento de las lenguas es la puerta de entrada a la sabiduría.“ - </a:t>
            </a:r>
            <a:r>
              <a:rPr lang="es-MX" sz="1050" dirty="0">
                <a:latin typeface="Segoe UI Semilight" panose="020B0402040204020203" pitchFamily="34" charset="0"/>
                <a:cs typeface="Segoe UI Semilight" panose="020B0402040204020203" pitchFamily="34" charset="0"/>
              </a:rPr>
              <a:t>Roger Bacon</a:t>
            </a:r>
          </a:p>
        </p:txBody>
      </p:sp>
      <p:cxnSp>
        <p:nvCxnSpPr>
          <p:cNvPr id="60" name="Conector recto 100">
            <a:extLst>
              <a:ext uri="{FF2B5EF4-FFF2-40B4-BE49-F238E27FC236}">
                <a16:creationId xmlns:a16="http://schemas.microsoft.com/office/drawing/2014/main" id="{EDEE7DD6-8BD9-4AFD-8ABE-A8D190CA1C5C}"/>
              </a:ext>
            </a:extLst>
          </p:cNvPr>
          <p:cNvCxnSpPr>
            <a:cxnSpLocks/>
          </p:cNvCxnSpPr>
          <p:nvPr/>
        </p:nvCxnSpPr>
        <p:spPr>
          <a:xfrm>
            <a:off x="5209163" y="5540342"/>
            <a:ext cx="0" cy="54864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2" name="Rectángulo 101">
            <a:extLst>
              <a:ext uri="{FF2B5EF4-FFF2-40B4-BE49-F238E27FC236}">
                <a16:creationId xmlns:a16="http://schemas.microsoft.com/office/drawing/2014/main" id="{D841032F-0DC7-47EF-A921-8B57A6A8432E}"/>
              </a:ext>
            </a:extLst>
          </p:cNvPr>
          <p:cNvSpPr/>
          <p:nvPr/>
        </p:nvSpPr>
        <p:spPr>
          <a:xfrm>
            <a:off x="767327" y="5210314"/>
            <a:ext cx="4953000" cy="900246"/>
          </a:xfrm>
          <a:prstGeom prst="rect">
            <a:avLst/>
          </a:prstGeom>
        </p:spPr>
        <p:txBody>
          <a:bodyPr>
            <a:spAutoFit/>
          </a:bodyPr>
          <a:lstStyle/>
          <a:p>
            <a:pPr lvl="1"/>
            <a:r>
              <a:rPr lang="es-ES" sz="1050" dirty="0">
                <a:latin typeface="Segoe UI Semilight" panose="020B0402040204020203" pitchFamily="34" charset="0"/>
                <a:cs typeface="Segoe UI Semilight" panose="020B0402040204020203" pitchFamily="34" charset="0"/>
              </a:rPr>
              <a:t>-Introducción a Mi Biografía.</a:t>
            </a:r>
          </a:p>
          <a:p>
            <a:pPr lvl="1"/>
            <a:r>
              <a:rPr lang="es-ES" sz="1050" dirty="0">
                <a:latin typeface="Segoe UI Semilight" panose="020B0402040204020203" pitchFamily="34" charset="0"/>
                <a:cs typeface="Segoe UI Semilight" panose="020B0402040204020203" pitchFamily="34" charset="0"/>
              </a:rPr>
              <a:t>-Antecedentes de aprendizaje</a:t>
            </a:r>
          </a:p>
          <a:p>
            <a:pPr lvl="1"/>
            <a:r>
              <a:rPr lang="es-ES" sz="1050" dirty="0">
                <a:latin typeface="Segoe UI Semilight" panose="020B0402040204020203" pitchFamily="34" charset="0"/>
                <a:cs typeface="Segoe UI Semilight" panose="020B0402040204020203" pitchFamily="34" charset="0"/>
              </a:rPr>
              <a:t>-Mi mejor escenario de aprendizaje</a:t>
            </a:r>
          </a:p>
          <a:p>
            <a:pPr lvl="1"/>
            <a:r>
              <a:rPr lang="es-ES" sz="1050" dirty="0">
                <a:latin typeface="Segoe UI Semilight" panose="020B0402040204020203" pitchFamily="34" charset="0"/>
                <a:cs typeface="Segoe UI Semilight" panose="020B0402040204020203" pitchFamily="34" charset="0"/>
              </a:rPr>
              <a:t>-Mis fortalezas</a:t>
            </a:r>
          </a:p>
          <a:p>
            <a:pPr lvl="1"/>
            <a:r>
              <a:rPr lang="es-ES" sz="1050" dirty="0">
                <a:latin typeface="Segoe UI Semilight" panose="020B0402040204020203" pitchFamily="34" charset="0"/>
                <a:cs typeface="Segoe UI Semilight" panose="020B0402040204020203" pitchFamily="34" charset="0"/>
              </a:rPr>
              <a:t>-Libro IV: Resultados de aprendizaje</a:t>
            </a:r>
          </a:p>
        </p:txBody>
      </p:sp>
      <p:sp>
        <p:nvSpPr>
          <p:cNvPr id="58" name="Folded Corner 203">
            <a:extLst>
              <a:ext uri="{FF2B5EF4-FFF2-40B4-BE49-F238E27FC236}">
                <a16:creationId xmlns:a16="http://schemas.microsoft.com/office/drawing/2014/main" id="{C302AC70-44A6-4415-9B5A-D2DAFB7D30EF}"/>
              </a:ext>
            </a:extLst>
          </p:cNvPr>
          <p:cNvSpPr/>
          <p:nvPr/>
        </p:nvSpPr>
        <p:spPr>
          <a:xfrm>
            <a:off x="598061" y="1026487"/>
            <a:ext cx="8978391" cy="360000"/>
          </a:xfrm>
          <a:prstGeom prst="foldedCorner">
            <a:avLst>
              <a:gd name="adj" fmla="val 0"/>
            </a:avLst>
          </a:prstGeom>
          <a:noFill/>
          <a:ln>
            <a:noFill/>
          </a:ln>
          <a:effectLst>
            <a:innerShdw blurRad="635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Mi portafolio: </a:t>
            </a:r>
            <a:r>
              <a:rPr lang="es-MX" sz="3200" dirty="0">
                <a:solidFill>
                  <a:srgbClr val="804B83"/>
                </a:solidFill>
                <a:latin typeface="Segoe UI" panose="020B0502040204020203" pitchFamily="34" charset="0"/>
                <a:ea typeface="Arial Unicode MS" panose="020B0604020202020204" pitchFamily="34" charset="-128"/>
                <a:cs typeface="Segoe UI" panose="020B0502040204020203" pitchFamily="34" charset="0"/>
              </a:rPr>
              <a:t>“Llamada de Londres”</a:t>
            </a:r>
            <a:endParaRPr lang="es-MX" sz="3200" dirty="0">
              <a:solidFill>
                <a:srgbClr val="804B83"/>
              </a:solidFill>
              <a:latin typeface="Segoe UI" panose="020B0502040204020203" pitchFamily="34" charset="0"/>
              <a:cs typeface="Segoe UI" panose="020B0502040204020203" pitchFamily="34" charset="0"/>
            </a:endParaRPr>
          </a:p>
        </p:txBody>
      </p:sp>
      <p:sp>
        <p:nvSpPr>
          <p:cNvPr id="40" name="Rectangle 41">
            <a:extLst>
              <a:ext uri="{FF2B5EF4-FFF2-40B4-BE49-F238E27FC236}">
                <a16:creationId xmlns:a16="http://schemas.microsoft.com/office/drawing/2014/main" id="{1CBCA948-80FE-4BB2-B51B-0F4774C3CB91}"/>
              </a:ext>
            </a:extLst>
          </p:cNvPr>
          <p:cNvSpPr/>
          <p:nvPr/>
        </p:nvSpPr>
        <p:spPr>
          <a:xfrm>
            <a:off x="8877319" y="6636239"/>
            <a:ext cx="1048685" cy="215444"/>
          </a:xfrm>
          <a:prstGeom prst="rect">
            <a:avLst/>
          </a:prstGeom>
        </p:spPr>
        <p:txBody>
          <a:bodyPr wrap="none">
            <a:spAutoFit/>
          </a:bodyPr>
          <a:lstStyle/>
          <a:p>
            <a:r>
              <a:rPr lang="es-MX" sz="800" dirty="0">
                <a:solidFill>
                  <a:schemeClr val="tx1">
                    <a:lumMod val="65000"/>
                    <a:lumOff val="35000"/>
                  </a:schemeClr>
                </a:solidFill>
                <a:latin typeface="Segoe UI Semibold" panose="020B0702040204020203" pitchFamily="34" charset="0"/>
                <a:cs typeface="Segoe UI Semibold" panose="020B0702040204020203" pitchFamily="34" charset="0"/>
              </a:rPr>
              <a:t>Diseño: </a:t>
            </a:r>
            <a:r>
              <a:rPr lang="es-MX" sz="800" dirty="0">
                <a:solidFill>
                  <a:schemeClr val="tx1">
                    <a:lumMod val="65000"/>
                    <a:lumOff val="35000"/>
                  </a:schemeClr>
                </a:solidFill>
                <a:latin typeface="Segoe UI Semilight" panose="020B0402040204020203" pitchFamily="34" charset="0"/>
                <a:cs typeface="Segoe UI Semilight" panose="020B0402040204020203" pitchFamily="34" charset="0"/>
              </a:rPr>
              <a:t>Luke Butler</a:t>
            </a:r>
          </a:p>
        </p:txBody>
      </p:sp>
      <p:sp>
        <p:nvSpPr>
          <p:cNvPr id="53" name="Rectángulo 141">
            <a:extLst>
              <a:ext uri="{FF2B5EF4-FFF2-40B4-BE49-F238E27FC236}">
                <a16:creationId xmlns:a16="http://schemas.microsoft.com/office/drawing/2014/main" id="{CDB96675-0537-4C06-8429-5027C716613E}"/>
              </a:ext>
            </a:extLst>
          </p:cNvPr>
          <p:cNvSpPr/>
          <p:nvPr/>
        </p:nvSpPr>
        <p:spPr>
          <a:xfrm>
            <a:off x="-7980" y="6625953"/>
            <a:ext cx="1043876" cy="215444"/>
          </a:xfrm>
          <a:prstGeom prst="rect">
            <a:avLst/>
          </a:prstGeom>
        </p:spPr>
        <p:txBody>
          <a:bodyPr wrap="none">
            <a:spAutoFit/>
          </a:bodyPr>
          <a:lstStyle/>
          <a:p>
            <a:r>
              <a:rPr lang="es-ES" sz="800" dirty="0">
                <a:solidFill>
                  <a:schemeClr val="tx1">
                    <a:lumMod val="65000"/>
                    <a:lumOff val="35000"/>
                  </a:schemeClr>
                </a:solidFill>
                <a:latin typeface="Segoe UI Semibold" panose="020B0702040204020203" pitchFamily="34" charset="0"/>
                <a:cs typeface="Segoe UI Semibold" panose="020B0702040204020203" pitchFamily="34" charset="0"/>
              </a:rPr>
              <a:t>Centro de Idiomas</a:t>
            </a:r>
            <a:endParaRPr lang="es-ES" sz="80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42" name="Rectángulo 13">
            <a:extLst>
              <a:ext uri="{FF2B5EF4-FFF2-40B4-BE49-F238E27FC236}">
                <a16:creationId xmlns:a16="http://schemas.microsoft.com/office/drawing/2014/main" id="{EBDF2AC7-5BEE-4075-A11A-1AD19EEE74DB}"/>
              </a:ext>
            </a:extLst>
          </p:cNvPr>
          <p:cNvSpPr/>
          <p:nvPr/>
        </p:nvSpPr>
        <p:spPr>
          <a:xfrm>
            <a:off x="752337" y="2397571"/>
            <a:ext cx="4953000" cy="1061829"/>
          </a:xfrm>
          <a:prstGeom prst="rect">
            <a:avLst/>
          </a:prstGeom>
        </p:spPr>
        <p:txBody>
          <a:bodyPr>
            <a:spAutoFit/>
          </a:bodyPr>
          <a:lstStyle/>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Principios del portafolio</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Usos de </a:t>
            </a:r>
            <a:r>
              <a:rPr lang="es-ES" sz="1050" i="1"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My DLP</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Las tres secciones principales</a:t>
            </a:r>
          </a:p>
          <a:p>
            <a:pPr lvl="1"/>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 </a:t>
            </a:r>
            <a:r>
              <a:rPr lang="es-ES" sz="1050" i="1"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My DLP </a:t>
            </a:r>
            <a:r>
              <a:rPr lang="es-ES" sz="1050" dirty="0">
                <a:solidFill>
                  <a:schemeClr val="bg2">
                    <a:lumMod val="25000"/>
                  </a:schemeClr>
                </a:solidFill>
                <a:latin typeface="Segoe UI Semilight" panose="020B0402040204020203" pitchFamily="34" charset="0"/>
                <a:ea typeface="Calibri" panose="020F0502020204030204" pitchFamily="34" charset="0"/>
                <a:cs typeface="Segoe UI Semilight" panose="020B0402040204020203" pitchFamily="34" charset="0"/>
              </a:rPr>
              <a:t>durante el curso</a:t>
            </a:r>
          </a:p>
          <a:p>
            <a:pPr lvl="1"/>
            <a:endParaRPr lang="es-MX" sz="1050" dirty="0">
              <a:solidFill>
                <a:schemeClr val="bg2">
                  <a:lumMod val="25000"/>
                </a:schemeClr>
              </a:solidFill>
              <a:latin typeface="Segoe UI Semilight" panose="020B0402040204020203" pitchFamily="34" charset="0"/>
              <a:cs typeface="Segoe UI Semilight" panose="020B0402040204020203" pitchFamily="34" charset="0"/>
            </a:endParaRPr>
          </a:p>
          <a:p>
            <a:pPr lvl="1"/>
            <a:endParaRPr lang="es-MX" sz="1050" dirty="0">
              <a:solidFill>
                <a:schemeClr val="bg2">
                  <a:lumMod val="2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035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30</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47765780"/>
              </p:ext>
            </p:extLst>
          </p:nvPr>
        </p:nvGraphicFramePr>
        <p:xfrm>
          <a:off x="727587" y="1819402"/>
          <a:ext cx="8525862" cy="2736000"/>
        </p:xfrm>
        <a:graphic>
          <a:graphicData uri="http://schemas.openxmlformats.org/drawingml/2006/table">
            <a:tbl>
              <a:tblPr>
                <a:tableStyleId>{5C22544A-7EE6-4342-B048-85BDC9FD1C3A}</a:tableStyleId>
              </a:tblPr>
              <a:tblGrid>
                <a:gridCol w="5928218">
                  <a:extLst>
                    <a:ext uri="{9D8B030D-6E8A-4147-A177-3AD203B41FA5}">
                      <a16:colId xmlns:a16="http://schemas.microsoft.com/office/drawing/2014/main" val="20000"/>
                    </a:ext>
                  </a:extLst>
                </a:gridCol>
                <a:gridCol w="1360201">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342000">
                <a:tc grid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“Zootopia” – Can-do Statements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10000"/>
                  </a:ext>
                </a:extLst>
              </a:tr>
              <a:tr h="34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a:t>
                      </a:r>
                      <a:r>
                        <a:rPr lang="en-US" sz="1050" b="1" baseline="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 Lectora</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identify specific information in a text.</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identificar la información específica en un texto.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3"/>
                  </a:ext>
                </a:extLst>
              </a:tr>
              <a:tr h="34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identify key words in a text.</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identificar palabras clave en un texto.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4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identify key information in a text.</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identificar información clave en un texto.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2899606192"/>
                  </a:ext>
                </a:extLst>
              </a:tr>
              <a:tr h="342000">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5"/>
                  </a:ext>
                </a:extLst>
              </a:tr>
              <a:tr h="34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describe hypothetical situations.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describer situaciones hipotéticas.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6"/>
                  </a:ext>
                </a:extLst>
              </a:tr>
              <a:tr h="34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write a report.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escribir un reporte.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55587"/>
                  </a:ext>
                </a:extLst>
              </a:tr>
            </a:tbl>
          </a:graphicData>
        </a:graphic>
      </p:graphicFrame>
      <p:sp>
        <p:nvSpPr>
          <p:cNvPr id="14" name="Rectángulo 7">
            <a:extLst>
              <a:ext uri="{FF2B5EF4-FFF2-40B4-BE49-F238E27FC236}">
                <a16:creationId xmlns:a16="http://schemas.microsoft.com/office/drawing/2014/main" id="{39EA81ED-1BBF-4840-911D-03A8725BB441}"/>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5" name="TextBox 10">
            <a:extLst>
              <a:ext uri="{FF2B5EF4-FFF2-40B4-BE49-F238E27FC236}">
                <a16:creationId xmlns:a16="http://schemas.microsoft.com/office/drawing/2014/main" id="{DE99F80C-0124-4A87-870B-CB2711E20C96}"/>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6C30B230-037B-4D94-B3C1-57C397D463D3}"/>
              </a:ext>
            </a:extLst>
          </p:cNvPr>
          <p:cNvSpPr txBox="1"/>
          <p:nvPr/>
        </p:nvSpPr>
        <p:spPr>
          <a:xfrm>
            <a:off x="598015" y="908051"/>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XII</a:t>
            </a:r>
          </a:p>
        </p:txBody>
      </p:sp>
    </p:spTree>
    <p:extLst>
      <p:ext uri="{BB962C8B-B14F-4D97-AF65-F5344CB8AC3E}">
        <p14:creationId xmlns:p14="http://schemas.microsoft.com/office/powerpoint/2010/main" val="41284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31</a:t>
            </a:fld>
            <a:endParaRPr lang="es-MX" dirty="0">
              <a:latin typeface="Segoe UI Semilight" panose="020B0402040204020203" pitchFamily="34" charset="0"/>
              <a:cs typeface="Segoe UI Semilight" panose="020B0402040204020203" pitchFamily="34" charset="0"/>
            </a:endParaRPr>
          </a:p>
        </p:txBody>
      </p:sp>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XIII</a:t>
            </a:r>
          </a:p>
        </p:txBody>
      </p:sp>
      <p:sp>
        <p:nvSpPr>
          <p:cNvPr id="15" name="Rectángulo 7">
            <a:extLst>
              <a:ext uri="{FF2B5EF4-FFF2-40B4-BE49-F238E27FC236}">
                <a16:creationId xmlns:a16="http://schemas.microsoft.com/office/drawing/2014/main" id="{BBC76222-D5F3-44CE-A006-13E0EBCA1C1D}"/>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27D02EBB-4C50-4A3B-9686-597E9B11909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pic>
        <p:nvPicPr>
          <p:cNvPr id="20" name="Picture 2" descr="Resultado de imagen para mecha"/>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66000"/>
                    </a14:imgEffect>
                    <a14:imgEffect>
                      <a14:brightnessContrast bright="18000"/>
                    </a14:imgEffect>
                  </a14:imgLayer>
                </a14:imgProps>
              </a:ext>
              <a:ext uri="{28A0092B-C50C-407E-A947-70E740481C1C}">
                <a14:useLocalDpi xmlns:a14="http://schemas.microsoft.com/office/drawing/2010/main" val="0"/>
              </a:ext>
            </a:extLst>
          </a:blip>
          <a:srcRect t="40379" b="47309"/>
          <a:stretch/>
        </p:blipFill>
        <p:spPr bwMode="auto">
          <a:xfrm>
            <a:off x="717053" y="1766842"/>
            <a:ext cx="5929399" cy="10869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72">
            <a:extLst>
              <a:ext uri="{FF2B5EF4-FFF2-40B4-BE49-F238E27FC236}">
                <a16:creationId xmlns:a16="http://schemas.microsoft.com/office/drawing/2014/main" id="{5C80EB96-16F6-43B8-91AA-6DB963A8691B}"/>
              </a:ext>
            </a:extLst>
          </p:cNvPr>
          <p:cNvSpPr/>
          <p:nvPr/>
        </p:nvSpPr>
        <p:spPr>
          <a:xfrm>
            <a:off x="6630688" y="1918217"/>
            <a:ext cx="2632039"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talk about your secret dreams and make projections in the future. You’ll also learn to discuss problems with the use of social networks, as well as writing a blog entry describing an experience.</a:t>
            </a:r>
          </a:p>
        </p:txBody>
      </p:sp>
      <p:graphicFrame>
        <p:nvGraphicFramePr>
          <p:cNvPr id="14" name="Table 3">
            <a:extLst>
              <a:ext uri="{FF2B5EF4-FFF2-40B4-BE49-F238E27FC236}">
                <a16:creationId xmlns:a16="http://schemas.microsoft.com/office/drawing/2014/main" id="{D62F8B91-0C84-44D3-B7C1-08AE8E41C7CF}"/>
              </a:ext>
            </a:extLst>
          </p:cNvPr>
          <p:cNvGraphicFramePr>
            <a:graphicFrameLocks noGrp="1"/>
          </p:cNvGraphicFramePr>
          <p:nvPr>
            <p:extLst>
              <p:ext uri="{D42A27DB-BD31-4B8C-83A1-F6EECF244321}">
                <p14:modId xmlns:p14="http://schemas.microsoft.com/office/powerpoint/2010/main" val="4039600220"/>
              </p:ext>
            </p:extLst>
          </p:nvPr>
        </p:nvGraphicFramePr>
        <p:xfrm>
          <a:off x="711511" y="2908514"/>
          <a:ext cx="8471892" cy="3153404"/>
        </p:xfrm>
        <a:graphic>
          <a:graphicData uri="http://schemas.openxmlformats.org/drawingml/2006/table">
            <a:tbl>
              <a:tblPr>
                <a:tableStyleId>{5C22544A-7EE6-4342-B048-85BDC9FD1C3A}</a:tableStyleId>
              </a:tblPr>
              <a:tblGrid>
                <a:gridCol w="6022197">
                  <a:extLst>
                    <a:ext uri="{9D8B030D-6E8A-4147-A177-3AD203B41FA5}">
                      <a16:colId xmlns:a16="http://schemas.microsoft.com/office/drawing/2014/main" val="20000"/>
                    </a:ext>
                  </a:extLst>
                </a:gridCol>
                <a:gridCol w="1212252">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70000">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“Artificial Intelligence” – Can-do Statements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s-MX"/>
                    </a:p>
                  </a:txBody>
                  <a:tcPr/>
                </a:tc>
                <a:tc hMerge="1">
                  <a:txBody>
                    <a:bodyPr/>
                    <a:lstStyle/>
                    <a:p>
                      <a:endParaRPr lang="en-GB"/>
                    </a:p>
                  </a:txBody>
                  <a:tcPr/>
                </a:tc>
                <a:extLst>
                  <a:ext uri="{0D108BD9-81ED-4DB2-BD59-A6C34878D82A}">
                    <a16:rowId xmlns:a16="http://schemas.microsoft.com/office/drawing/2014/main" val="10000"/>
                  </a:ext>
                </a:extLst>
              </a:tr>
              <a:tr h="270000">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0000">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understand events that started in the past and continue in the present. </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comprender eventos que iniciaron en el pasado y continúan en el presente.</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270000">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a:t>
                      </a:r>
                      <a:r>
                        <a:rPr lang="en-US" sz="1050" b="1"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s-MX"/>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6"/>
                  </a:ext>
                </a:extLst>
              </a:tr>
              <a:tr h="270000">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talk about actions I have or have not done using the Present Perfect.</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hablar sobre acciones que he hecho o no con </a:t>
                      </a:r>
                      <a:r>
                        <a:rPr lang="en-GB" sz="1050" b="0" i="1" u="none" strike="noStrike" kern="1200" cap="none" spc="0" normalizeH="0" baseline="0" noProof="0" dirty="0">
                          <a:ln>
                            <a:noFill/>
                          </a:ln>
                          <a:effectLst/>
                          <a:uLnTx/>
                          <a:uFillTx/>
                          <a:latin typeface="Segoe UI Semilight"/>
                          <a:ea typeface="Calibri" panose="020F0502020204030204" pitchFamily="34" charset="0"/>
                          <a:cs typeface="Segoe UI Semilight"/>
                        </a:rPr>
                        <a:t>Present Perfect</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270000">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talk about past experiences.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hablar sobre experiencias del pasado.</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999">
                <a:tc>
                  <a:txBody>
                    <a:bodyPr/>
                    <a:lstStyle/>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ask someone if he/she has or has not done something in the past.</a:t>
                      </a:r>
                    </a:p>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 preguntar a alguien si ha hecho o no algo en el pasado.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lvl="0" algn="ctr">
                        <a:lnSpc>
                          <a:spcPct val="107000"/>
                        </a:lnSpc>
                        <a:spcAft>
                          <a:spcPts val="0"/>
                        </a:spcAft>
                        <a:buNone/>
                      </a:pPr>
                      <a:r>
                        <a:rPr lang="en-US" sz="1050" dirty="0">
                          <a:solidFill>
                            <a:schemeClr val="tx1">
                              <a:lumMod val="75000"/>
                              <a:lumOff val="25000"/>
                            </a:schemeClr>
                          </a:solidFill>
                          <a:effectLst/>
                          <a:latin typeface="Segoe UI Semilight"/>
                          <a:cs typeface="Segoe UI Semiligh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lvl="0" algn="ctr">
                        <a:lnSpc>
                          <a:spcPct val="107000"/>
                        </a:lnSpc>
                        <a:spcAft>
                          <a:spcPts val="0"/>
                        </a:spcAft>
                        <a:buNone/>
                      </a:pPr>
                      <a:r>
                        <a:rPr lang="en-GB" sz="1050" dirty="0">
                          <a:solidFill>
                            <a:schemeClr val="tx1">
                              <a:lumMod val="75000"/>
                              <a:lumOff val="25000"/>
                            </a:schemeClr>
                          </a:solidFill>
                          <a:effectLst/>
                          <a:latin typeface="Segoe UI Semilight"/>
                          <a:ea typeface="Calibri" panose="020F0502020204030204" pitchFamily="34" charset="0"/>
                          <a:cs typeface="Segoe UI Semiligh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255308761"/>
                  </a:ext>
                </a:extLst>
              </a:tr>
              <a:tr h="270000">
                <a:tc gridSpan="3">
                  <a:txBody>
                    <a:bodyPr/>
                    <a:lstStyle/>
                    <a:p>
                      <a:pPr>
                        <a:lnSpc>
                          <a:spcPct val="107000"/>
                        </a:lnSpc>
                        <a:spcAft>
                          <a:spcPts val="0"/>
                        </a:spcAft>
                      </a:pPr>
                      <a:r>
                        <a:rPr lang="en-US" sz="1050" b="1"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just">
                        <a:lnSpc>
                          <a:spcPct val="107000"/>
                        </a:lnSpc>
                        <a:spcAft>
                          <a:spcPts val="0"/>
                        </a:spcAft>
                      </a:pP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tc hMerge="1">
                  <a:txBody>
                    <a:bodyPr/>
                    <a:lstStyle/>
                    <a:p>
                      <a:pPr algn="just">
                        <a:lnSpc>
                          <a:spcPct val="107000"/>
                        </a:lnSpc>
                        <a:spcAft>
                          <a:spcPts val="0"/>
                        </a:spcAft>
                      </a:pP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extLst>
                  <a:ext uri="{0D108BD9-81ED-4DB2-BD59-A6C34878D82A}">
                    <a16:rowId xmlns:a16="http://schemas.microsoft.com/office/drawing/2014/main" val="10009"/>
                  </a:ext>
                </a:extLst>
              </a:tr>
              <a:tr h="270000">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use 'since' and 'for' when talking about past events.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usar '</a:t>
                      </a:r>
                      <a:r>
                        <a:rPr lang="en-GB" sz="1050" b="0" i="1" u="none" strike="noStrike" kern="1200" cap="none" spc="0" normalizeH="0" baseline="0" noProof="0" dirty="0">
                          <a:ln>
                            <a:noFill/>
                          </a:ln>
                          <a:effectLst/>
                          <a:uLnTx/>
                          <a:uFillTx/>
                          <a:latin typeface="Segoe UI Semilight"/>
                          <a:ea typeface="Calibri" panose="020F0502020204030204" pitchFamily="34" charset="0"/>
                          <a:cs typeface="Segoe UI Semilight"/>
                        </a:rPr>
                        <a:t>since</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y '</a:t>
                      </a:r>
                      <a:r>
                        <a:rPr lang="en-GB" sz="1050" b="0" i="1" u="none" strike="noStrike" kern="1200" cap="none" spc="0" normalizeH="0" baseline="0" noProof="0" dirty="0">
                          <a:ln>
                            <a:noFill/>
                          </a:ln>
                          <a:effectLst/>
                          <a:uLnTx/>
                          <a:uFillTx/>
                          <a:latin typeface="Segoe UI Semilight"/>
                          <a:ea typeface="Calibri" panose="020F0502020204030204" pitchFamily="34" charset="0"/>
                          <a:cs typeface="Segoe UI Semilight"/>
                        </a:rPr>
                        <a:t>for</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al hablar de eventos pasados.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270000">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use the adverbs 'already', 'still' and 'yet' when talking about past events.</a:t>
                      </a:r>
                      <a:endPar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usar los adverbios '</a:t>
                      </a:r>
                      <a:r>
                        <a:rPr lang="en-GB" sz="1050" b="0" i="1" u="none" strike="noStrike" kern="1200" cap="none" spc="0" normalizeH="0" baseline="0" noProof="0" dirty="0">
                          <a:ln>
                            <a:noFill/>
                          </a:ln>
                          <a:effectLst/>
                          <a:uLnTx/>
                          <a:uFillTx/>
                          <a:latin typeface="Segoe UI Semilight"/>
                          <a:ea typeface="Calibri" panose="020F0502020204030204" pitchFamily="34" charset="0"/>
                          <a:cs typeface="Segoe UI Semilight"/>
                        </a:rPr>
                        <a:t>already</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a:t>
                      </a:r>
                      <a:r>
                        <a:rPr lang="en-GB" sz="1050" b="0" i="1" u="none" strike="noStrike" kern="1200" cap="none" spc="0" normalizeH="0" baseline="0" noProof="0" dirty="0">
                          <a:ln>
                            <a:noFill/>
                          </a:ln>
                          <a:effectLst/>
                          <a:uLnTx/>
                          <a:uFillTx/>
                          <a:latin typeface="Segoe UI Semilight"/>
                          <a:ea typeface="Calibri" panose="020F0502020204030204" pitchFamily="34" charset="0"/>
                          <a:cs typeface="Segoe UI Semilight"/>
                        </a:rPr>
                        <a:t>still</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y '</a:t>
                      </a:r>
                      <a:r>
                        <a:rPr lang="en-GB" sz="1050" b="0" i="1" u="none" strike="noStrike" kern="1200" cap="none" spc="0" normalizeH="0" baseline="0" noProof="0" dirty="0">
                          <a:ln>
                            <a:noFill/>
                          </a:ln>
                          <a:effectLst/>
                          <a:uLnTx/>
                          <a:uFillTx/>
                          <a:latin typeface="Segoe UI Semilight"/>
                          <a:ea typeface="Calibri" panose="020F0502020204030204" pitchFamily="34" charset="0"/>
                          <a:cs typeface="Segoe UI Semilight"/>
                        </a:rPr>
                        <a:t>yet</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cuando hablo sobre eventos pasados.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45770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32</a:t>
            </a:fld>
            <a:endParaRPr lang="es-MX" dirty="0">
              <a:latin typeface="Segoe UI Semilight" panose="020B0402040204020203" pitchFamily="34" charset="0"/>
              <a:cs typeface="Segoe UI Semilight" panose="020B0402040204020203" pitchFamily="34" charset="0"/>
            </a:endParaRPr>
          </a:p>
        </p:txBody>
      </p:sp>
      <p:sp>
        <p:nvSpPr>
          <p:cNvPr id="15" name="Rectángulo 7">
            <a:extLst>
              <a:ext uri="{FF2B5EF4-FFF2-40B4-BE49-F238E27FC236}">
                <a16:creationId xmlns:a16="http://schemas.microsoft.com/office/drawing/2014/main" id="{AFFA3494-2BE4-4ED8-A706-3F13C77F6831}"/>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C103A74A-125A-4D93-8F64-26DCA3354F7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XIII</a:t>
            </a:r>
          </a:p>
        </p:txBody>
      </p:sp>
      <p:graphicFrame>
        <p:nvGraphicFramePr>
          <p:cNvPr id="12" name="Table 3">
            <a:extLst>
              <a:ext uri="{FF2B5EF4-FFF2-40B4-BE49-F238E27FC236}">
                <a16:creationId xmlns:a16="http://schemas.microsoft.com/office/drawing/2014/main" id="{DC8DEFD2-289F-4215-B801-74EE9A7158FC}"/>
              </a:ext>
            </a:extLst>
          </p:cNvPr>
          <p:cNvGraphicFramePr>
            <a:graphicFrameLocks noGrp="1"/>
          </p:cNvGraphicFramePr>
          <p:nvPr>
            <p:extLst>
              <p:ext uri="{D42A27DB-BD31-4B8C-83A1-F6EECF244321}">
                <p14:modId xmlns:p14="http://schemas.microsoft.com/office/powerpoint/2010/main" val="1300587140"/>
              </p:ext>
            </p:extLst>
          </p:nvPr>
        </p:nvGraphicFramePr>
        <p:xfrm>
          <a:off x="727587" y="1825667"/>
          <a:ext cx="8473550" cy="3318121"/>
        </p:xfrm>
        <a:graphic>
          <a:graphicData uri="http://schemas.openxmlformats.org/drawingml/2006/table">
            <a:tbl>
              <a:tblPr>
                <a:tableStyleId>{5C22544A-7EE6-4342-B048-85BDC9FD1C3A}</a:tableStyleId>
              </a:tblPr>
              <a:tblGrid>
                <a:gridCol w="6027440">
                  <a:extLst>
                    <a:ext uri="{9D8B030D-6E8A-4147-A177-3AD203B41FA5}">
                      <a16:colId xmlns:a16="http://schemas.microsoft.com/office/drawing/2014/main" val="20000"/>
                    </a:ext>
                  </a:extLst>
                </a:gridCol>
                <a:gridCol w="1195776">
                  <a:extLst>
                    <a:ext uri="{9D8B030D-6E8A-4147-A177-3AD203B41FA5}">
                      <a16:colId xmlns:a16="http://schemas.microsoft.com/office/drawing/2014/main" val="20001"/>
                    </a:ext>
                  </a:extLst>
                </a:gridCol>
                <a:gridCol w="1250334">
                  <a:extLst>
                    <a:ext uri="{9D8B030D-6E8A-4147-A177-3AD203B41FA5}">
                      <a16:colId xmlns:a16="http://schemas.microsoft.com/office/drawing/2014/main" val="20002"/>
                    </a:ext>
                  </a:extLst>
                </a:gridCol>
              </a:tblGrid>
              <a:tr h="261565">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“Artificial Intelligence” – Can-do Statements</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s-MX"/>
                    </a:p>
                  </a:txBody>
                  <a:tcPr/>
                </a:tc>
                <a:tc hMerge="1">
                  <a:txBody>
                    <a:bodyPr/>
                    <a:lstStyle/>
                    <a:p>
                      <a:endParaRPr lang="en-GB"/>
                    </a:p>
                  </a:txBody>
                  <a:tcPr/>
                </a:tc>
                <a:extLst>
                  <a:ext uri="{0D108BD9-81ED-4DB2-BD59-A6C34878D82A}">
                    <a16:rowId xmlns:a16="http://schemas.microsoft.com/office/drawing/2014/main" val="10000"/>
                  </a:ext>
                </a:extLst>
              </a:tr>
              <a:tr h="342272">
                <a:tc>
                  <a:txBody>
                    <a:bodyPr/>
                    <a:lstStyle/>
                    <a:p>
                      <a:pPr>
                        <a:lnSpc>
                          <a:spcPct val="107000"/>
                        </a:lnSpc>
                        <a:spcAft>
                          <a:spcPts val="0"/>
                        </a:spcAft>
                      </a:pPr>
                      <a:r>
                        <a:rPr lang="en-US" sz="1050" b="1"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a:t>
                      </a:r>
                      <a:r>
                        <a:rPr lang="en-US" sz="1050" b="1"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Estrategias</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2272">
                <a:tc>
                  <a:txBody>
                    <a:bodyPr/>
                    <a:lstStyle/>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answer –wh questions.</a:t>
                      </a:r>
                    </a:p>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 responder a preguntas de tipo –wh.</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lvl="0" algn="ctr">
                        <a:lnSpc>
                          <a:spcPct val="107000"/>
                        </a:lnSpc>
                        <a:spcAft>
                          <a:spcPts val="0"/>
                        </a:spcAft>
                        <a:buNone/>
                      </a:pPr>
                      <a:r>
                        <a:rPr lang="en-US" sz="1050" dirty="0">
                          <a:solidFill>
                            <a:schemeClr val="tx1">
                              <a:lumMod val="75000"/>
                              <a:lumOff val="25000"/>
                            </a:schemeClr>
                          </a:solidFill>
                          <a:effectLst/>
                          <a:latin typeface="Segoe UI Semilight"/>
                          <a:cs typeface="Segoe UI Semiligh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lvl="0" algn="ctr">
                        <a:lnSpc>
                          <a:spcPct val="107000"/>
                        </a:lnSpc>
                        <a:spcAft>
                          <a:spcPts val="0"/>
                        </a:spcAft>
                        <a:buNone/>
                      </a:pPr>
                      <a:r>
                        <a:rPr lang="en-GB" sz="1050" dirty="0">
                          <a:solidFill>
                            <a:schemeClr val="tx1">
                              <a:lumMod val="75000"/>
                              <a:lumOff val="25000"/>
                            </a:schemeClr>
                          </a:solidFill>
                          <a:effectLst/>
                          <a:latin typeface="Segoe UI Semilight"/>
                          <a:ea typeface="Calibri" panose="020F0502020204030204" pitchFamily="34" charset="0"/>
                          <a:cs typeface="Segoe UI Semiligh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73033535"/>
                  </a:ext>
                </a:extLst>
              </a:tr>
              <a:tr h="34227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 escrita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61842093"/>
                  </a:ext>
                </a:extLst>
              </a:tr>
              <a:tr h="342272">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understand questions about past events I have or have not done.</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comprender preguntas sobre eventos pasados que he hecho o no.</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284227">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understand key information about past events, e.g. impressive acts or achievements.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comprender información clave sobre eventos pasados, por ejemplo hazañas o logros.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25880">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s-MX"/>
                    </a:p>
                  </a:txBody>
                  <a:tcPr/>
                </a:tc>
                <a:tc hMerge="1">
                  <a:txBody>
                    <a:bodyPr/>
                    <a:lstStyle/>
                    <a:p>
                      <a:endParaRPr lang="en-GB"/>
                    </a:p>
                  </a:txBody>
                  <a:tcPr/>
                </a:tc>
                <a:extLst>
                  <a:ext uri="{0D108BD9-81ED-4DB2-BD59-A6C34878D82A}">
                    <a16:rowId xmlns:a16="http://schemas.microsoft.com/office/drawing/2014/main" val="10007"/>
                  </a:ext>
                </a:extLst>
              </a:tr>
              <a:tr h="342272">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write about my expectations when learning languages.</a:t>
                      </a:r>
                      <a:endPar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escribir sobre mis expectativas al aprender una lengua.</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42272">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write about my future plans.</a:t>
                      </a:r>
                      <a:endPar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escribir sobre mis planes para el futuro.</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342272">
                <a:tc>
                  <a:txBody>
                    <a:bodyPr/>
                    <a:lstStyle/>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practiced extreme sports.</a:t>
                      </a:r>
                    </a:p>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 escribir si he realizando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vl="0" algn="ctr">
                        <a:lnSpc>
                          <a:spcPct val="107000"/>
                        </a:lnSpc>
                        <a:spcAft>
                          <a:spcPts val="0"/>
                        </a:spcAft>
                        <a:buNone/>
                      </a:pPr>
                      <a:endParaRPr lang="en-US" sz="1050" dirty="0">
                        <a:solidFill>
                          <a:schemeClr val="tx1">
                            <a:lumMod val="75000"/>
                            <a:lumOff val="25000"/>
                          </a:schemeClr>
                        </a:solidFill>
                        <a:effectLst/>
                        <a:latin typeface="Segoe UI Semilight"/>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vl="0" algn="ctr">
                        <a:lnSpc>
                          <a:spcPct val="107000"/>
                        </a:lnSpc>
                        <a:spcAft>
                          <a:spcPts val="0"/>
                        </a:spcAft>
                        <a:buNone/>
                      </a:pPr>
                      <a:endParaRPr lang="en-GB" sz="1050" dirty="0">
                        <a:solidFill>
                          <a:schemeClr val="tx1">
                            <a:lumMod val="75000"/>
                            <a:lumOff val="25000"/>
                          </a:schemeClr>
                        </a:solidFill>
                        <a:effectLst/>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38214475"/>
                  </a:ext>
                </a:extLst>
              </a:tr>
            </a:tbl>
          </a:graphicData>
        </a:graphic>
      </p:graphicFrame>
    </p:spTree>
    <p:extLst>
      <p:ext uri="{BB962C8B-B14F-4D97-AF65-F5344CB8AC3E}">
        <p14:creationId xmlns:p14="http://schemas.microsoft.com/office/powerpoint/2010/main" val="292692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33</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850989637"/>
              </p:ext>
            </p:extLst>
          </p:nvPr>
        </p:nvGraphicFramePr>
        <p:xfrm>
          <a:off x="717054" y="2916111"/>
          <a:ext cx="8471892" cy="2922225"/>
        </p:xfrm>
        <a:graphic>
          <a:graphicData uri="http://schemas.openxmlformats.org/drawingml/2006/table">
            <a:tbl>
              <a:tblPr>
                <a:tableStyleId>{5C22544A-7EE6-4342-B048-85BDC9FD1C3A}</a:tableStyleId>
              </a:tblPr>
              <a:tblGrid>
                <a:gridCol w="5927932">
                  <a:extLst>
                    <a:ext uri="{9D8B030D-6E8A-4147-A177-3AD203B41FA5}">
                      <a16:colId xmlns:a16="http://schemas.microsoft.com/office/drawing/2014/main" val="20000"/>
                    </a:ext>
                  </a:extLst>
                </a:gridCol>
                <a:gridCol w="1306517">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9691">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“Platform 9 ¾” – Can-do Statements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57192">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719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identify key words.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identificar palabras clave.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35719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identify phrases or expressions while listening.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identificar frases o expresiones mientras escucho.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9691">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a:t>
                      </a:r>
                      <a:r>
                        <a:rPr lang="en-US" sz="1050" b="1"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6"/>
                  </a:ext>
                </a:extLst>
              </a:tr>
              <a:tr h="35719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talk about topics related to money.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hablar de temas relacionados a finanzas.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5719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discuss about hypothetical situations.</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discutir acerca de situaciones hipotéticas.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259691">
                <a:tc gridSpan="3">
                  <a:txBody>
                    <a:bodyPr/>
                    <a:lstStyle/>
                    <a:p>
                      <a:pPr>
                        <a:lnSpc>
                          <a:spcPct val="107000"/>
                        </a:lnSpc>
                        <a:spcAft>
                          <a:spcPts val="0"/>
                        </a:spcAft>
                      </a:pPr>
                      <a:r>
                        <a:rPr lang="en-US" sz="1050" b="1"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pPr algn="just">
                        <a:lnSpc>
                          <a:spcPct val="107000"/>
                        </a:lnSpc>
                        <a:spcAft>
                          <a:spcPts val="0"/>
                        </a:spcAft>
                      </a:pP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extLst>
                  <a:ext uri="{0D108BD9-81ED-4DB2-BD59-A6C34878D82A}">
                    <a16:rowId xmlns:a16="http://schemas.microsoft.com/office/drawing/2014/main" val="10009"/>
                  </a:ext>
                </a:extLst>
              </a:tr>
              <a:tr h="35719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use reading strategies to understand a text.</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utilizar estrategias de lectura para entender un texto.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bl>
          </a:graphicData>
        </a:graphic>
      </p:graphicFrame>
      <p:sp>
        <p:nvSpPr>
          <p:cNvPr id="1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XIV</a:t>
            </a:r>
          </a:p>
        </p:txBody>
      </p:sp>
      <p:sp>
        <p:nvSpPr>
          <p:cNvPr id="15" name="Rectángulo 7">
            <a:extLst>
              <a:ext uri="{FF2B5EF4-FFF2-40B4-BE49-F238E27FC236}">
                <a16:creationId xmlns:a16="http://schemas.microsoft.com/office/drawing/2014/main" id="{BBC76222-D5F3-44CE-A006-13E0EBCA1C1D}"/>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27D02EBB-4C50-4A3B-9686-597E9B11909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27" name="Rectángulo 72"/>
          <p:cNvSpPr/>
          <p:nvPr/>
        </p:nvSpPr>
        <p:spPr>
          <a:xfrm>
            <a:off x="6636928" y="1950907"/>
            <a:ext cx="258709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You’ll learn read an article about life after school and carry out an interview with famous students. You’ll also learn the use of reported speech forms, with the aim of giving a presentation about a familiar topic.</a:t>
            </a:r>
          </a:p>
        </p:txBody>
      </p:sp>
      <p:pic>
        <p:nvPicPr>
          <p:cNvPr id="29" name="Imagen 28"/>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88000"/>
                    </a14:imgEffect>
                    <a14:imgEffect>
                      <a14:brightnessContrast bright="1000"/>
                    </a14:imgEffect>
                  </a14:imgLayer>
                </a14:imgProps>
              </a:ext>
            </a:extLst>
          </a:blip>
          <a:srcRect l="14177" t="16116" r="2857" b="56770"/>
          <a:stretch/>
        </p:blipFill>
        <p:spPr>
          <a:xfrm>
            <a:off x="717054" y="1782269"/>
            <a:ext cx="5923649" cy="1076326"/>
          </a:xfrm>
          <a:prstGeom prst="rect">
            <a:avLst/>
          </a:prstGeom>
        </p:spPr>
      </p:pic>
    </p:spTree>
    <p:extLst>
      <p:ext uri="{BB962C8B-B14F-4D97-AF65-F5344CB8AC3E}">
        <p14:creationId xmlns:p14="http://schemas.microsoft.com/office/powerpoint/2010/main" val="289940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34</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401353675"/>
              </p:ext>
            </p:extLst>
          </p:nvPr>
        </p:nvGraphicFramePr>
        <p:xfrm>
          <a:off x="727587" y="1825667"/>
          <a:ext cx="8473550" cy="2699808"/>
        </p:xfrm>
        <a:graphic>
          <a:graphicData uri="http://schemas.openxmlformats.org/drawingml/2006/table">
            <a:tbl>
              <a:tblPr>
                <a:tableStyleId>{5C22544A-7EE6-4342-B048-85BDC9FD1C3A}</a:tableStyleId>
              </a:tblPr>
              <a:tblGrid>
                <a:gridCol w="6027440">
                  <a:extLst>
                    <a:ext uri="{9D8B030D-6E8A-4147-A177-3AD203B41FA5}">
                      <a16:colId xmlns:a16="http://schemas.microsoft.com/office/drawing/2014/main" val="20000"/>
                    </a:ext>
                  </a:extLst>
                </a:gridCol>
                <a:gridCol w="1195776">
                  <a:extLst>
                    <a:ext uri="{9D8B030D-6E8A-4147-A177-3AD203B41FA5}">
                      <a16:colId xmlns:a16="http://schemas.microsoft.com/office/drawing/2014/main" val="20001"/>
                    </a:ext>
                  </a:extLst>
                </a:gridCol>
                <a:gridCol w="1250334">
                  <a:extLst>
                    <a:ext uri="{9D8B030D-6E8A-4147-A177-3AD203B41FA5}">
                      <a16:colId xmlns:a16="http://schemas.microsoft.com/office/drawing/2014/main" val="20002"/>
                    </a:ext>
                  </a:extLst>
                </a:gridCol>
              </a:tblGrid>
              <a:tr h="261565">
                <a:tc gridSpan="3">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“Platform 9 ¾” – Can-do Statements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s-MX"/>
                    </a:p>
                  </a:txBody>
                  <a:tcPr/>
                </a:tc>
                <a:tc hMerge="1">
                  <a:txBody>
                    <a:bodyPr/>
                    <a:lstStyle/>
                    <a:p>
                      <a:endParaRPr lang="en-GB"/>
                    </a:p>
                  </a:txBody>
                  <a:tcPr/>
                </a:tc>
                <a:extLst>
                  <a:ext uri="{0D108BD9-81ED-4DB2-BD59-A6C34878D82A}">
                    <a16:rowId xmlns:a16="http://schemas.microsoft.com/office/drawing/2014/main" val="10000"/>
                  </a:ext>
                </a:extLst>
              </a:tr>
              <a:tr h="34227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 escrita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227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the main idea of a text. </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entender la idea principal de un texto.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28422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key information in a text.</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entender la información clave en un texto.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4227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identify the main idea of a sentence in a text. </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identificar la idea principal de una oración en un texto.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399611">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s-MX"/>
                    </a:p>
                  </a:txBody>
                  <a:tcPr/>
                </a:tc>
                <a:tc hMerge="1">
                  <a:txBody>
                    <a:bodyPr/>
                    <a:lstStyle/>
                    <a:p>
                      <a:endParaRPr lang="en-GB"/>
                    </a:p>
                  </a:txBody>
                  <a:tcPr/>
                </a:tc>
                <a:extLst>
                  <a:ext uri="{0D108BD9-81ED-4DB2-BD59-A6C34878D82A}">
                    <a16:rowId xmlns:a16="http://schemas.microsoft.com/office/drawing/2014/main" val="10007"/>
                  </a:ext>
                </a:extLst>
              </a:tr>
              <a:tr h="342272">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 about hypothetical situations. </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escribir acerca de situaciones hipotéticas.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24776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 about what other people said. </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escribir acerca de lo que otras personas dijeron.</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15" name="Rectángulo 7">
            <a:extLst>
              <a:ext uri="{FF2B5EF4-FFF2-40B4-BE49-F238E27FC236}">
                <a16:creationId xmlns:a16="http://schemas.microsoft.com/office/drawing/2014/main" id="{AFFA3494-2BE4-4ED8-A706-3F13C77F6831}"/>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C103A74A-125A-4D93-8F64-26DCA3354F7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XIV</a:t>
            </a:r>
          </a:p>
        </p:txBody>
      </p:sp>
    </p:spTree>
    <p:extLst>
      <p:ext uri="{BB962C8B-B14F-4D97-AF65-F5344CB8AC3E}">
        <p14:creationId xmlns:p14="http://schemas.microsoft.com/office/powerpoint/2010/main" val="18823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35</a:t>
            </a:fld>
            <a:endParaRPr lang="es-MX" dirty="0">
              <a:latin typeface="Segoe UI Semilight" panose="020B0402040204020203" pitchFamily="34" charset="0"/>
              <a:cs typeface="Segoe UI Semilight" panose="020B0402040204020203" pitchFamily="34" charset="0"/>
            </a:endParaRPr>
          </a:p>
        </p:txBody>
      </p:sp>
      <p:sp>
        <p:nvSpPr>
          <p:cNvPr id="15" name="Rectángulo 7">
            <a:extLst>
              <a:ext uri="{FF2B5EF4-FFF2-40B4-BE49-F238E27FC236}">
                <a16:creationId xmlns:a16="http://schemas.microsoft.com/office/drawing/2014/main" id="{C6293CC2-D409-43F5-9EAD-C7E879691446}"/>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60B1CC0D-0272-41F2-AFBD-EB5942379D5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XV</a:t>
            </a:r>
          </a:p>
        </p:txBody>
      </p:sp>
      <p:pic>
        <p:nvPicPr>
          <p:cNvPr id="32" name="Picture 4" descr="Imagen relacionada"/>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88000"/>
                    </a14:imgEffect>
                    <a14:imgEffect>
                      <a14:brightnessContrast contrast="-15000"/>
                    </a14:imgEffect>
                  </a14:imgLayer>
                </a14:imgProps>
              </a:ext>
              <a:ext uri="{28A0092B-C50C-407E-A947-70E740481C1C}">
                <a14:useLocalDpi xmlns:a14="http://schemas.microsoft.com/office/drawing/2010/main" val="0"/>
              </a:ext>
            </a:extLst>
          </a:blip>
          <a:srcRect l="6572" t="22662" b="50242"/>
          <a:stretch/>
        </p:blipFill>
        <p:spPr bwMode="auto">
          <a:xfrm>
            <a:off x="711653" y="1772928"/>
            <a:ext cx="5910857" cy="1071984"/>
          </a:xfrm>
          <a:prstGeom prst="rect">
            <a:avLst/>
          </a:prstGeom>
          <a:noFill/>
          <a:extLst>
            <a:ext uri="{909E8E84-426E-40DD-AFC4-6F175D3DCCD1}">
              <a14:hiddenFill xmlns:a14="http://schemas.microsoft.com/office/drawing/2010/main">
                <a:solidFill>
                  <a:srgbClr val="FFFFFF"/>
                </a:solidFill>
              </a14:hiddenFill>
            </a:ext>
          </a:extLst>
        </p:spPr>
      </p:pic>
      <p:sp>
        <p:nvSpPr>
          <p:cNvPr id="33" name="Rectángulo 72"/>
          <p:cNvSpPr/>
          <p:nvPr/>
        </p:nvSpPr>
        <p:spPr>
          <a:xfrm>
            <a:off x="6612985" y="1955130"/>
            <a:ext cx="2630897"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discuss your arts and media preferences using indefinite pronouns: </a:t>
            </a:r>
            <a:r>
              <a:rPr lang="en-US" sz="1200" i="1" dirty="0">
                <a:solidFill>
                  <a:schemeClr val="tx1">
                    <a:lumMod val="75000"/>
                    <a:lumOff val="25000"/>
                  </a:schemeClr>
                </a:solidFill>
                <a:latin typeface="Segoe UI Semilight" panose="020B0402040204020203" pitchFamily="34" charset="0"/>
                <a:cs typeface="Segoe UI Semilight" panose="020B0402040204020203" pitchFamily="34" charset="0"/>
              </a:rPr>
              <a:t>everybody, nobody</a:t>
            </a:r>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 etc. You’ll also ask about topics of interest with </a:t>
            </a:r>
            <a:r>
              <a:rPr lang="en-US" sz="1200" i="1" dirty="0">
                <a:solidFill>
                  <a:schemeClr val="tx1">
                    <a:lumMod val="75000"/>
                    <a:lumOff val="25000"/>
                  </a:schemeClr>
                </a:solidFill>
                <a:latin typeface="Segoe UI Semilight" panose="020B0402040204020203" pitchFamily="34" charset="0"/>
                <a:cs typeface="Segoe UI Semilight" panose="020B0402040204020203" pitchFamily="34" charset="0"/>
              </a:rPr>
              <a:t>Is there…? and Are there</a:t>
            </a:r>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 in the context of sights in the city.</a:t>
            </a:r>
            <a:endParaRPr lang="es-ES" sz="12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aphicFrame>
        <p:nvGraphicFramePr>
          <p:cNvPr id="14" name="Table 3">
            <a:extLst>
              <a:ext uri="{FF2B5EF4-FFF2-40B4-BE49-F238E27FC236}">
                <a16:creationId xmlns:a16="http://schemas.microsoft.com/office/drawing/2014/main" id="{83FC2A4C-56E4-4DC6-A625-62CEF5796ECE}"/>
              </a:ext>
            </a:extLst>
          </p:cNvPr>
          <p:cNvGraphicFramePr>
            <a:graphicFrameLocks noGrp="1"/>
          </p:cNvGraphicFramePr>
          <p:nvPr>
            <p:extLst>
              <p:ext uri="{D42A27DB-BD31-4B8C-83A1-F6EECF244321}">
                <p14:modId xmlns:p14="http://schemas.microsoft.com/office/powerpoint/2010/main" val="895361066"/>
              </p:ext>
            </p:extLst>
          </p:nvPr>
        </p:nvGraphicFramePr>
        <p:xfrm>
          <a:off x="711652" y="2910599"/>
          <a:ext cx="8460659" cy="3441796"/>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2000">
                <a:tc gridSpan="3">
                  <a:txBody>
                    <a:bodyPr/>
                    <a:lstStyle/>
                    <a:p>
                      <a:pPr algn="ctr">
                        <a:lnSpc>
                          <a:spcPct val="107000"/>
                        </a:lnSpc>
                        <a:spcAft>
                          <a:spcPts val="0"/>
                        </a:spcAft>
                      </a:pPr>
                      <a:r>
                        <a:rPr lang="en-US" sz="1050" b="0" dirty="0">
                          <a:effectLst/>
                          <a:latin typeface="Segoe UI Semibold" panose="020B0702040204020203" pitchFamily="34" charset="0"/>
                          <a:ea typeface="Calibri" panose="020F0502020204030204" pitchFamily="34" charset="0"/>
                          <a:cs typeface="Segoe UI Semibold" panose="020B0702040204020203" pitchFamily="34" charset="0"/>
                        </a:rPr>
                        <a:t>“Skyfall”</a:t>
                      </a: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 – Can-do Statements</a:t>
                      </a:r>
                      <a:endParaRPr lang="en-US" sz="1050" b="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52000">
                <a:tc>
                  <a:txBody>
                    <a:bodyPr/>
                    <a:lstStyle/>
                    <a:p>
                      <a:pPr>
                        <a:lnSpc>
                          <a:spcPct val="107000"/>
                        </a:lnSpc>
                        <a:spcAft>
                          <a:spcPts val="0"/>
                        </a:spcAft>
                      </a:pPr>
                      <a:r>
                        <a:rPr lang="en-US"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a:t>
                      </a:r>
                      <a:r>
                        <a:rPr lang="en-US" sz="1050" b="0" baseline="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2000">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understand an audio recording about people's preferences.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comprender una grabación de audio sobre los gustos de la gente. </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252000">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identify what a person likes and dislikes.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reconocer qué le gusta y qué no a alguien.</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2000">
                <a:tc gridSpan="3">
                  <a:txBody>
                    <a:bodyPr/>
                    <a:lstStyle/>
                    <a:p>
                      <a:pPr>
                        <a:lnSpc>
                          <a:spcPct val="107000"/>
                        </a:lnSpc>
                        <a:spcAft>
                          <a:spcPts val="0"/>
                        </a:spcAft>
                      </a:pPr>
                      <a:r>
                        <a:rPr lang="en-US"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 oral</a:t>
                      </a:r>
                      <a:endPar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6"/>
                  </a:ext>
                </a:extLst>
              </a:tr>
              <a:tr h="252000">
                <a:tc>
                  <a:txBody>
                    <a:bodyPr/>
                    <a:lstStyle/>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a:ea typeface="Calibri" panose="020F0502020204030204" pitchFamily="34" charset="0"/>
                          <a:cs typeface="Segoe UI Semilight"/>
                        </a:rPr>
                        <a:t>I can talk about my interests using 'like', 'hate', 'prefer'.</a:t>
                      </a:r>
                      <a:endPar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endParaRPr>
                    </a:p>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a:ea typeface="Calibri" panose="020F0502020204030204" pitchFamily="34" charset="0"/>
                          <a:cs typeface="Segoe UI Semilight"/>
                        </a:rPr>
                        <a:t>Puedo hablar sobre lo que me interesa con verbos '</a:t>
                      </a:r>
                      <a:r>
                        <a:rPr lang="en-GB" sz="1050" i="1" baseline="0" dirty="0">
                          <a:effectLst/>
                          <a:latin typeface="Segoe UI Semilight"/>
                          <a:ea typeface="Calibri" panose="020F0502020204030204" pitchFamily="34" charset="0"/>
                          <a:cs typeface="Segoe UI Semilight"/>
                        </a:rPr>
                        <a:t>like</a:t>
                      </a:r>
                      <a:r>
                        <a:rPr lang="en-GB" sz="1050" baseline="0" dirty="0">
                          <a:effectLst/>
                          <a:latin typeface="Segoe UI Semilight"/>
                          <a:ea typeface="Calibri" panose="020F0502020204030204" pitchFamily="34" charset="0"/>
                          <a:cs typeface="Segoe UI Semilight"/>
                        </a:rPr>
                        <a:t>', '</a:t>
                      </a:r>
                      <a:r>
                        <a:rPr lang="en-GB" sz="1050" i="1" baseline="0" dirty="0">
                          <a:effectLst/>
                          <a:latin typeface="Segoe UI Semilight"/>
                          <a:ea typeface="Calibri" panose="020F0502020204030204" pitchFamily="34" charset="0"/>
                          <a:cs typeface="Segoe UI Semilight"/>
                        </a:rPr>
                        <a:t>hate</a:t>
                      </a:r>
                      <a:r>
                        <a:rPr lang="en-GB" sz="1050" baseline="0" dirty="0">
                          <a:effectLst/>
                          <a:latin typeface="Segoe UI Semilight"/>
                          <a:ea typeface="Calibri" panose="020F0502020204030204" pitchFamily="34" charset="0"/>
                          <a:cs typeface="Segoe UI Semilight"/>
                        </a:rPr>
                        <a:t>', '</a:t>
                      </a:r>
                      <a:r>
                        <a:rPr lang="en-GB" sz="1050" i="1" baseline="0" dirty="0">
                          <a:effectLst/>
                          <a:latin typeface="Segoe UI Semilight"/>
                          <a:ea typeface="Calibri" panose="020F0502020204030204" pitchFamily="34" charset="0"/>
                          <a:cs typeface="Segoe UI Semilight"/>
                        </a:rPr>
                        <a:t>prefer</a:t>
                      </a:r>
                      <a:r>
                        <a:rPr lang="en-GB" sz="1050" baseline="0" dirty="0">
                          <a:effectLst/>
                          <a:latin typeface="Segoe UI Semilight"/>
                          <a:ea typeface="Calibri" panose="020F0502020204030204" pitchFamily="34" charset="0"/>
                          <a:cs typeface="Segoe UI Semilight"/>
                        </a:rPr>
                        <a:t>'.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52000">
                <a:tc>
                  <a:txBody>
                    <a:bodyPr/>
                    <a:lstStyle/>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a:ea typeface="Calibri" panose="020F0502020204030204" pitchFamily="34" charset="0"/>
                          <a:cs typeface="Segoe UI Semilight"/>
                        </a:rPr>
                        <a:t>I can discuss the differences between watching TV and streaming services.</a:t>
                      </a:r>
                      <a:endParaRPr lang="es-ES" dirty="0"/>
                    </a:p>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a:ea typeface="Calibri" panose="020F0502020204030204" pitchFamily="34" charset="0"/>
                          <a:cs typeface="Segoe UI Semilight"/>
                        </a:rPr>
                        <a:t>Puedo discutir sobre las diferencias entre ver televisión y servicios de transmisión.</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252000">
                <a:tc gridSpan="3">
                  <a:txBody>
                    <a:bodyPr/>
                    <a:lstStyle/>
                    <a:p>
                      <a:pPr>
                        <a:lnSpc>
                          <a:spcPct val="107000"/>
                        </a:lnSpc>
                        <a:spcAft>
                          <a:spcPts val="0"/>
                        </a:spcAft>
                      </a:pPr>
                      <a:r>
                        <a:rPr lang="en-US"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just">
                        <a:lnSpc>
                          <a:spcPct val="107000"/>
                        </a:lnSpc>
                        <a:spcAft>
                          <a:spcPts val="0"/>
                        </a:spcAft>
                      </a:pPr>
                      <a:endParaRPr lang="en-GB" sz="1050" b="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pPr algn="just">
                        <a:lnSpc>
                          <a:spcPct val="107000"/>
                        </a:lnSpc>
                        <a:spcAft>
                          <a:spcPts val="0"/>
                        </a:spcAft>
                      </a:pPr>
                      <a:endParaRPr lang="en-GB" sz="105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0"/>
                  </a:ext>
                </a:extLst>
              </a:tr>
              <a:tr h="252000">
                <a:tc>
                  <a:txBody>
                    <a:bodyPr/>
                    <a:lstStyle/>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a:ea typeface="Calibri" panose="020F0502020204030204" pitchFamily="34" charset="0"/>
                          <a:cs typeface="Segoe UI Semilight"/>
                        </a:rPr>
                        <a:t>I can use the indefinite pronouns 'everybody', 'nobody', 'no one', 'something', 'everybody', 'anything', 'anybody'.</a:t>
                      </a:r>
                      <a:endParaRPr lang="es-ES" dirty="0"/>
                    </a:p>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rPr>
                        <a:t>Puedo usar los pronombres indefinidos '</a:t>
                      </a:r>
                      <a:r>
                        <a:rPr lang="en-GB" sz="1050" b="0" i="1" u="none" strike="noStrike" baseline="0" noProof="0" dirty="0">
                          <a:effectLst/>
                          <a:latin typeface="Segoe UI Semilight" panose="020B0402040204020203" pitchFamily="34" charset="0"/>
                          <a:cs typeface="Segoe UI Semilight" panose="020B0402040204020203" pitchFamily="34" charset="0"/>
                        </a:rPr>
                        <a:t>everybody</a:t>
                      </a:r>
                      <a:r>
                        <a:rPr lang="en-GB" sz="1050" b="0" i="0" u="none" strike="noStrike" baseline="0" noProof="0" dirty="0">
                          <a:effectLst/>
                          <a:latin typeface="Segoe UI Semilight" panose="020B0402040204020203" pitchFamily="34" charset="0"/>
                          <a:cs typeface="Segoe UI Semilight" panose="020B0402040204020203" pitchFamily="34" charset="0"/>
                        </a:rPr>
                        <a:t>', '</a:t>
                      </a:r>
                      <a:r>
                        <a:rPr lang="en-GB" sz="1050" b="0" i="1" u="none" strike="noStrike" baseline="0" noProof="0" dirty="0">
                          <a:effectLst/>
                          <a:latin typeface="Segoe UI Semilight" panose="020B0402040204020203" pitchFamily="34" charset="0"/>
                          <a:cs typeface="Segoe UI Semilight" panose="020B0402040204020203" pitchFamily="34" charset="0"/>
                        </a:rPr>
                        <a:t>nobody', 'no one', 'something', 'everybody', anything', 'anybody'.</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r h="252000">
                <a:tc>
                  <a:txBody>
                    <a:bodyPr/>
                    <a:lstStyle/>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a:ea typeface="Calibri" panose="020F0502020204030204" pitchFamily="34" charset="0"/>
                          <a:cs typeface="Segoe UI Semilight"/>
                        </a:rPr>
                        <a:t>I can use the adverbs 'also', 'however' and 'so'.</a:t>
                      </a:r>
                    </a:p>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a:ea typeface="Calibri" panose="020F0502020204030204" pitchFamily="34" charset="0"/>
                          <a:cs typeface="Segoe UI Semilight"/>
                        </a:rPr>
                        <a:t>Puedo usar los adverbios '</a:t>
                      </a:r>
                      <a:r>
                        <a:rPr lang="en-GB" sz="1050" i="1" baseline="0" dirty="0">
                          <a:effectLst/>
                          <a:latin typeface="Segoe UI Semilight"/>
                          <a:ea typeface="Calibri" panose="020F0502020204030204" pitchFamily="34" charset="0"/>
                          <a:cs typeface="Segoe UI Semilight"/>
                        </a:rPr>
                        <a:t>also</a:t>
                      </a:r>
                      <a:r>
                        <a:rPr lang="en-GB" sz="1050" baseline="0" dirty="0">
                          <a:effectLst/>
                          <a:latin typeface="Segoe UI Semilight"/>
                          <a:ea typeface="Calibri" panose="020F0502020204030204" pitchFamily="34" charset="0"/>
                          <a:cs typeface="Segoe UI Semilight"/>
                        </a:rPr>
                        <a:t>', '</a:t>
                      </a:r>
                      <a:r>
                        <a:rPr lang="en-GB" sz="1050" i="1" baseline="0" dirty="0">
                          <a:effectLst/>
                          <a:latin typeface="Segoe UI Semilight"/>
                          <a:ea typeface="Calibri" panose="020F0502020204030204" pitchFamily="34" charset="0"/>
                          <a:cs typeface="Segoe UI Semilight"/>
                        </a:rPr>
                        <a:t>however</a:t>
                      </a:r>
                      <a:r>
                        <a:rPr lang="en-GB" sz="1050" baseline="0" dirty="0">
                          <a:effectLst/>
                          <a:latin typeface="Segoe UI Semilight"/>
                          <a:ea typeface="Calibri" panose="020F0502020204030204" pitchFamily="34" charset="0"/>
                          <a:cs typeface="Segoe UI Semilight"/>
                        </a:rPr>
                        <a:t>', y '</a:t>
                      </a:r>
                      <a:r>
                        <a:rPr lang="en-GB" sz="1050" i="1" baseline="0" dirty="0">
                          <a:effectLst/>
                          <a:latin typeface="Segoe UI Semilight"/>
                          <a:ea typeface="Calibri" panose="020F0502020204030204" pitchFamily="34" charset="0"/>
                          <a:cs typeface="Segoe UI Semilight"/>
                        </a:rPr>
                        <a:t>so</a:t>
                      </a:r>
                      <a:r>
                        <a:rPr lang="en-GB" sz="1050" baseline="0" dirty="0">
                          <a:effectLst/>
                          <a:latin typeface="Segoe UI Semilight"/>
                          <a:ea typeface="Calibri" panose="020F0502020204030204" pitchFamily="34" charset="0"/>
                          <a:cs typeface="Segoe UI Semiligh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537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36</a:t>
            </a:fld>
            <a:endParaRPr lang="es-MX" dirty="0">
              <a:latin typeface="Segoe UI Semilight" panose="020B0402040204020203" pitchFamily="34" charset="0"/>
              <a:cs typeface="Segoe UI Semilight" panose="020B0402040204020203" pitchFamily="34" charset="0"/>
            </a:endParaRPr>
          </a:p>
        </p:txBody>
      </p:sp>
      <p:sp>
        <p:nvSpPr>
          <p:cNvPr id="15" name="Rectángulo 7">
            <a:extLst>
              <a:ext uri="{FF2B5EF4-FFF2-40B4-BE49-F238E27FC236}">
                <a16:creationId xmlns:a16="http://schemas.microsoft.com/office/drawing/2014/main" id="{AEB728D4-F522-4D4C-A433-4E918873BC9F}"/>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11C2156B-5D1D-4AAE-8726-40EB7026BFDF}"/>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XV</a:t>
            </a:r>
          </a:p>
        </p:txBody>
      </p:sp>
      <p:graphicFrame>
        <p:nvGraphicFramePr>
          <p:cNvPr id="12" name="Table 3">
            <a:extLst>
              <a:ext uri="{FF2B5EF4-FFF2-40B4-BE49-F238E27FC236}">
                <a16:creationId xmlns:a16="http://schemas.microsoft.com/office/drawing/2014/main" id="{46CB203A-7367-4CBE-92D2-ECEB32AA2FBE}"/>
              </a:ext>
            </a:extLst>
          </p:cNvPr>
          <p:cNvGraphicFramePr>
            <a:graphicFrameLocks noGrp="1"/>
          </p:cNvGraphicFramePr>
          <p:nvPr>
            <p:extLst>
              <p:ext uri="{D42A27DB-BD31-4B8C-83A1-F6EECF244321}">
                <p14:modId xmlns:p14="http://schemas.microsoft.com/office/powerpoint/2010/main" val="563694204"/>
              </p:ext>
            </p:extLst>
          </p:nvPr>
        </p:nvGraphicFramePr>
        <p:xfrm>
          <a:off x="727587" y="1809191"/>
          <a:ext cx="8460659" cy="4668576"/>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17104">
                <a:tc grid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050" b="0" dirty="0">
                          <a:effectLst/>
                          <a:latin typeface="Segoe UI Semibold" panose="020B0702040204020203" pitchFamily="34" charset="0"/>
                          <a:ea typeface="Calibri" panose="020F0502020204030204" pitchFamily="34" charset="0"/>
                          <a:cs typeface="Segoe UI Semibold" panose="020B0702040204020203" pitchFamily="34" charset="0"/>
                        </a:rPr>
                        <a:t>“Skyfall”</a:t>
                      </a:r>
                      <a:r>
                        <a:rPr lang="en-US" sz="1050" b="0" baseline="0" dirty="0">
                          <a:effectLst/>
                          <a:latin typeface="Segoe UI Semibold" panose="020B0702040204020203" pitchFamily="34" charset="0"/>
                          <a:ea typeface="Calibri" panose="020F0502020204030204" pitchFamily="34" charset="0"/>
                          <a:cs typeface="Segoe UI Semibold" panose="020B0702040204020203" pitchFamily="34" charset="0"/>
                        </a:rPr>
                        <a:t> </a:t>
                      </a: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 Can-do Statements</a:t>
                      </a:r>
                      <a:endParaRPr lang="en-US" sz="1050" b="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97328">
                <a:tc>
                  <a:txBody>
                    <a:bodyPr/>
                    <a:lstStyle/>
                    <a:p>
                      <a:pPr>
                        <a:lnSpc>
                          <a:spcPct val="107000"/>
                        </a:lnSpc>
                        <a:spcAft>
                          <a:spcPts val="0"/>
                        </a:spcAft>
                      </a:pPr>
                      <a:r>
                        <a:rPr lang="en-US"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7328">
                <a:tc>
                  <a:txBody>
                    <a:bodyPr/>
                    <a:lstStyle/>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a:ea typeface="Calibri" panose="020F0502020204030204" pitchFamily="34" charset="0"/>
                          <a:cs typeface="Segoe UI Semilight"/>
                        </a:rPr>
                        <a:t>I can explain the meaning of a word with the use of a synonym.</a:t>
                      </a:r>
                      <a:endParaRPr lang="en-GB" sz="1050" baseline="0" dirty="0">
                        <a:effectLst/>
                        <a:latin typeface="Segoe UI Semilight" panose="020B0402040204020203" pitchFamily="34" charset="0"/>
                        <a:ea typeface="Calibri" panose="020F0502020204030204" pitchFamily="34" charset="0"/>
                        <a:cs typeface="Segoe UI Semilight" panose="020B0402040204020203" pitchFamily="34" charset="0"/>
                      </a:endParaRPr>
                    </a:p>
                    <a:p>
                      <a:pPr marL="0" marR="0" lvl="0" indent="0" algn="l" rtl="0" eaLnBrk="1" fontAlgn="auto" latinLnBrk="0" hangingPunct="1">
                        <a:lnSpc>
                          <a:spcPct val="107000"/>
                        </a:lnSpc>
                        <a:spcBef>
                          <a:spcPts val="0"/>
                        </a:spcBef>
                        <a:spcAft>
                          <a:spcPts val="0"/>
                        </a:spcAft>
                        <a:buFontTx/>
                        <a:buNone/>
                      </a:pPr>
                      <a:r>
                        <a:rPr lang="en-GB" sz="1050" baseline="0" dirty="0">
                          <a:effectLst/>
                          <a:latin typeface="Segoe UI Semilight"/>
                          <a:ea typeface="Calibri" panose="020F0502020204030204" pitchFamily="34" charset="0"/>
                          <a:cs typeface="Segoe UI Semilight"/>
                        </a:rPr>
                        <a:t>Puedo explicar qué significa una palabra con el uso de un sinónimo. </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493902336"/>
                  </a:ext>
                </a:extLst>
              </a:tr>
              <a:tr h="297328">
                <a:tc>
                  <a:txBody>
                    <a:bodyPr/>
                    <a:lstStyle/>
                    <a:p>
                      <a:pPr marL="0" marR="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I can use different words (nouns and adjectives) to express likes and dislikes.</a:t>
                      </a:r>
                    </a:p>
                    <a:p>
                      <a:pPr marL="0" marR="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Puedo usar diferentes palabras (sustantivos y adjetivos) para hablar de lo que me gusta y lo que no.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vl="0" algn="ctr">
                        <a:buNone/>
                      </a:pPr>
                      <a:r>
                        <a:rPr lang="en-US" sz="1050" dirty="0">
                          <a:solidFill>
                            <a:schemeClr val="tx1">
                              <a:lumMod val="75000"/>
                              <a:lumOff val="25000"/>
                            </a:schemeClr>
                          </a:solidFill>
                          <a:effectLst/>
                          <a:latin typeface="Segoe UI Semilight"/>
                          <a:cs typeface="Segoe UI Semilight"/>
                        </a:rPr>
                        <a:t> -</a:t>
                      </a:r>
                      <a:endParaRPr lang="es-MX" sz="1050" dirty="0">
                        <a:latin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vl="0" algn="ctr">
                        <a:buNone/>
                      </a:pPr>
                      <a:r>
                        <a:rPr lang="en-US" sz="1050" dirty="0">
                          <a:solidFill>
                            <a:schemeClr val="tx1">
                              <a:lumMod val="75000"/>
                              <a:lumOff val="25000"/>
                            </a:schemeClr>
                          </a:solidFill>
                          <a:effectLst/>
                          <a:latin typeface="Arial"/>
                          <a:cs typeface="Segoe UI Semilight"/>
                        </a:rPr>
                        <a:t> -</a:t>
                      </a:r>
                      <a:endParaRPr lang="es-MX" sz="1050" dirty="0">
                        <a:latin typeface="Arial"/>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2524180"/>
                  </a:ext>
                </a:extLst>
              </a:tr>
              <a:tr h="297328">
                <a:tc>
                  <a:txBody>
                    <a:bodyPr/>
                    <a:lstStyle/>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I can use the adverbs 'quite', 'really', 'so' to express intensity.</a:t>
                      </a:r>
                    </a:p>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Puedo usar los adverbios '</a:t>
                      </a:r>
                      <a:r>
                        <a:rPr lang="en-GB" sz="1050" b="0" i="1"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quite</a:t>
                      </a:r>
                      <a:r>
                        <a:rPr lang="en-GB" sz="105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 '</a:t>
                      </a:r>
                      <a:r>
                        <a:rPr lang="en-GB" sz="1050" b="0" i="1"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really</a:t>
                      </a:r>
                      <a:r>
                        <a:rPr lang="en-GB" sz="105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 y '</a:t>
                      </a:r>
                      <a:r>
                        <a:rPr lang="en-GB" sz="1050" b="0" i="1"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so</a:t>
                      </a:r>
                      <a:r>
                        <a:rPr lang="en-GB" sz="105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 para expresar diferentes grados de intensidad.</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lvl="0" algn="ctr">
                        <a:buNone/>
                      </a:pPr>
                      <a:r>
                        <a:rPr lang="en-US" sz="1050" dirty="0">
                          <a:solidFill>
                            <a:schemeClr val="tx1">
                              <a:lumMod val="75000"/>
                              <a:lumOff val="25000"/>
                            </a:schemeClr>
                          </a:solidFill>
                          <a:effectLst/>
                          <a:latin typeface="Segoe UI Semilight"/>
                          <a:cs typeface="Segoe UI Semiligh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lvl="0" algn="ctr">
                        <a:buNone/>
                      </a:pPr>
                      <a:r>
                        <a:rPr lang="en-US" sz="1050" dirty="0">
                          <a:solidFill>
                            <a:schemeClr val="tx1">
                              <a:lumMod val="75000"/>
                              <a:lumOff val="25000"/>
                            </a:schemeClr>
                          </a:solidFill>
                          <a:effectLst/>
                          <a:latin typeface="Arial"/>
                          <a:cs typeface="Segoe UI Semilight"/>
                        </a:rPr>
                        <a:t>-</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4024064027"/>
                  </a:ext>
                </a:extLst>
              </a:tr>
              <a:tr h="217104">
                <a:tc gridSpan="3">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a:t>
                      </a:r>
                      <a:r>
                        <a:rPr lang="en-US" sz="1050" b="0" baseline="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 lectora</a:t>
                      </a:r>
                      <a:endParaRPr lang="en-GB"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lnSpc>
                          <a:spcPct val="107000"/>
                        </a:lnSpc>
                        <a:spcAft>
                          <a:spcPts val="0"/>
                        </a:spcAft>
                      </a:pP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lnSpc>
                          <a:spcPct val="107000"/>
                        </a:lnSpc>
                        <a:spcAft>
                          <a:spcPts val="0"/>
                        </a:spcAft>
                      </a:pP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16982745"/>
                  </a:ext>
                </a:extLst>
              </a:tr>
              <a:tr h="297328">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identify different TV shows through a short description.  </a:t>
                      </a:r>
                      <a:endParaRPr kumimoji="0" lang="es-ES" dirty="0"/>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identificar diferentes tipos de emisiones televisivas a través de una breve descripción.</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297328">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understand a short article about interests in different generations.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comprender un breve artículo sobre los intereses de diferentes generaciones.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97328">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understand simple sentences that express statistics and facts.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comprender oraciones simples que expresan estadísticas y hechos.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3909459583"/>
                  </a:ext>
                </a:extLst>
              </a:tr>
              <a:tr h="297328">
                <a:tc>
                  <a:txBody>
                    <a:bodyPr/>
                    <a:lstStyle/>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identify the elements of an email.</a:t>
                      </a:r>
                    </a:p>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 identificar las parte de un correo electrónico.</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vl="0" algn="ctr">
                        <a:buNone/>
                      </a:pP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vl="0" algn="ctr">
                        <a:buNone/>
                      </a:pP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06801262"/>
                  </a:ext>
                </a:extLst>
              </a:tr>
              <a:tr h="217104">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extLst>
                  <a:ext uri="{0D108BD9-81ED-4DB2-BD59-A6C34878D82A}">
                    <a16:rowId xmlns:a16="http://schemas.microsoft.com/office/drawing/2014/main" val="10007"/>
                  </a:ext>
                </a:extLst>
              </a:tr>
              <a:tr h="297328">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write a short review about a movie.</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escribir una reseña corta sobre una película.</a:t>
                      </a:r>
                      <a:endPar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97328">
                <a:tc>
                  <a:txBody>
                    <a:bodyPr/>
                    <a:lstStyle/>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write about likes and interests.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p>
                      <a:pPr marL="0" marR="0" lvl="0" indent="0" algn="l" rtl="0" eaLnBrk="1" fontAlgn="auto" latinLnBrk="0" hangingPunct="1">
                        <a:lnSpc>
                          <a:spcPct val="107000"/>
                        </a:lnSpc>
                        <a:spcBef>
                          <a:spcPts val="0"/>
                        </a:spcBef>
                        <a:spcAft>
                          <a:spcPts val="0"/>
                        </a:spcAft>
                        <a:buFontTx/>
                        <a:buNone/>
                      </a:pPr>
                      <a:r>
                        <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escribir sobre mis gustos e intereses.</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sz="1050"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297328">
                <a:tc>
                  <a:txBody>
                    <a:bodyPr/>
                    <a:lstStyle/>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write a simple description using 'There is', 'There are'.</a:t>
                      </a:r>
                    </a:p>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 escribir una descripción simple usando '</a:t>
                      </a:r>
                      <a:r>
                        <a:rPr lang="en-GB" sz="1050" b="0" i="1" u="none" strike="noStrike" kern="1200" cap="none" spc="0" normalizeH="0" baseline="0" noProof="0" dirty="0">
                          <a:ln>
                            <a:noFill/>
                          </a:ln>
                          <a:effectLst/>
                          <a:uLnTx/>
                          <a:uFillTx/>
                          <a:latin typeface="Segoe UI Semilight"/>
                          <a:ea typeface="Calibri" panose="020F0502020204030204" pitchFamily="34" charset="0"/>
                          <a:cs typeface="Segoe UI Semilight"/>
                        </a:rPr>
                        <a:t>There is</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 '</a:t>
                      </a:r>
                      <a:r>
                        <a:rPr lang="en-GB" sz="1050" b="0" i="1" u="none" strike="noStrike" kern="1200" cap="none" spc="0" normalizeH="0" baseline="0" noProof="0" dirty="0">
                          <a:ln>
                            <a:noFill/>
                          </a:ln>
                          <a:effectLst/>
                          <a:uLnTx/>
                          <a:uFillTx/>
                          <a:latin typeface="Segoe UI Semilight"/>
                          <a:ea typeface="Calibri" panose="020F0502020204030204" pitchFamily="34" charset="0"/>
                          <a:cs typeface="Segoe UI Semilight"/>
                        </a:rPr>
                        <a:t>There are</a:t>
                      </a: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a:t>
                      </a:r>
                      <a:endParaRPr kumimoji="0"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vl="0" algn="ctr">
                        <a:buNone/>
                      </a:pPr>
                      <a:endParaRPr lang="en-US" sz="1050" dirty="0">
                        <a:solidFill>
                          <a:schemeClr val="tx1">
                            <a:lumMod val="75000"/>
                            <a:lumOff val="25000"/>
                          </a:schemeClr>
                        </a:solidFill>
                        <a:effectLst/>
                        <a:latin typeface="Segoe UI Semilight"/>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vl="0" algn="ctr">
                        <a:buNone/>
                      </a:pPr>
                      <a:endParaRPr lang="en-US" sz="1050" dirty="0">
                        <a:solidFill>
                          <a:schemeClr val="tx1">
                            <a:lumMod val="75000"/>
                            <a:lumOff val="25000"/>
                          </a:schemeClr>
                        </a:solidFill>
                        <a:effectLst/>
                        <a:latin typeface="Segoe UI Semilight"/>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83610426"/>
                  </a:ext>
                </a:extLst>
              </a:tr>
              <a:tr h="297328">
                <a:tc>
                  <a:txBody>
                    <a:bodyPr/>
                    <a:lstStyle/>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I can reply to a friend's email.</a:t>
                      </a:r>
                    </a:p>
                    <a:p>
                      <a:pPr marL="0" lvl="0" indent="0" algn="l">
                        <a:lnSpc>
                          <a:spcPct val="107000"/>
                        </a:lnSpc>
                        <a:spcBef>
                          <a:spcPts val="0"/>
                        </a:spcBef>
                        <a:spcAft>
                          <a:spcPts val="0"/>
                        </a:spcAft>
                        <a:buNone/>
                      </a:pPr>
                      <a:r>
                        <a:rPr lang="en-GB" sz="1050" b="0" i="0" u="none" strike="noStrike" kern="1200" cap="none" spc="0" normalizeH="0" baseline="0" noProof="0" dirty="0">
                          <a:ln>
                            <a:noFill/>
                          </a:ln>
                          <a:effectLst/>
                          <a:uLnTx/>
                          <a:uFillTx/>
                          <a:latin typeface="Segoe UI Semilight"/>
                          <a:ea typeface="Calibri" panose="020F0502020204030204" pitchFamily="34" charset="0"/>
                          <a:cs typeface="Segoe UI Semilight"/>
                        </a:rPr>
                        <a:t>Puedo responder el correo electrónico de un amigo.</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lvl="0" algn="ctr">
                        <a:buNone/>
                      </a:pPr>
                      <a:endParaRPr lang="en-US" sz="1050" dirty="0">
                        <a:solidFill>
                          <a:schemeClr val="tx1">
                            <a:lumMod val="75000"/>
                            <a:lumOff val="25000"/>
                          </a:schemeClr>
                        </a:solidFill>
                        <a:effectLst/>
                        <a:latin typeface="Segoe UI Semilight"/>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lvl="0" algn="ctr">
                        <a:buNone/>
                      </a:pPr>
                      <a:endParaRPr lang="en-US" sz="1050" dirty="0">
                        <a:solidFill>
                          <a:schemeClr val="tx1">
                            <a:lumMod val="75000"/>
                            <a:lumOff val="25000"/>
                          </a:schemeClr>
                        </a:solidFill>
                        <a:effectLst/>
                        <a:latin typeface="Segoe UI Semilight"/>
                        <a:cs typeface="Segoe UI Semilight"/>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4175713782"/>
                  </a:ext>
                </a:extLst>
              </a:tr>
            </a:tbl>
          </a:graphicData>
        </a:graphic>
      </p:graphicFrame>
    </p:spTree>
    <p:extLst>
      <p:ext uri="{BB962C8B-B14F-4D97-AF65-F5344CB8AC3E}">
        <p14:creationId xmlns:p14="http://schemas.microsoft.com/office/powerpoint/2010/main" val="24264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37</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95713473"/>
              </p:ext>
            </p:extLst>
          </p:nvPr>
        </p:nvGraphicFramePr>
        <p:xfrm>
          <a:off x="728178" y="2906794"/>
          <a:ext cx="8449643" cy="2904702"/>
        </p:xfrm>
        <a:graphic>
          <a:graphicData uri="http://schemas.openxmlformats.org/drawingml/2006/table">
            <a:tbl>
              <a:tblPr>
                <a:tableStyleId>{5C22544A-7EE6-4342-B048-85BDC9FD1C3A}</a:tableStyleId>
              </a:tblPr>
              <a:tblGrid>
                <a:gridCol w="5920498">
                  <a:extLst>
                    <a:ext uri="{9D8B030D-6E8A-4147-A177-3AD203B41FA5}">
                      <a16:colId xmlns:a16="http://schemas.microsoft.com/office/drawing/2014/main" val="20000"/>
                    </a:ext>
                  </a:extLst>
                </a:gridCol>
                <a:gridCol w="1293313">
                  <a:extLst>
                    <a:ext uri="{9D8B030D-6E8A-4147-A177-3AD203B41FA5}">
                      <a16:colId xmlns:a16="http://schemas.microsoft.com/office/drawing/2014/main" val="20001"/>
                    </a:ext>
                  </a:extLst>
                </a:gridCol>
                <a:gridCol w="1235832">
                  <a:extLst>
                    <a:ext uri="{9D8B030D-6E8A-4147-A177-3AD203B41FA5}">
                      <a16:colId xmlns:a16="http://schemas.microsoft.com/office/drawing/2014/main" val="20002"/>
                    </a:ext>
                  </a:extLst>
                </a:gridCol>
              </a:tblGrid>
              <a:tr h="260460">
                <a:tc gridSpan="3">
                  <a:txBody>
                    <a:bodyPr/>
                    <a:lstStyle/>
                    <a:p>
                      <a:pPr algn="ctr">
                        <a:lnSpc>
                          <a:spcPct val="107000"/>
                        </a:lnSpc>
                        <a:spcAft>
                          <a:spcPts val="0"/>
                        </a:spcAft>
                      </a:pPr>
                      <a:r>
                        <a:rPr lang="en-US" sz="1050" b="0" dirty="0">
                          <a:effectLst/>
                          <a:latin typeface="Segoe UI Semibold" panose="020B0702040204020203" pitchFamily="34" charset="0"/>
                          <a:ea typeface="Calibri" panose="020F0502020204030204" pitchFamily="34" charset="0"/>
                          <a:cs typeface="Segoe UI Semibold" panose="020B0702040204020203" pitchFamily="34" charset="0"/>
                        </a:rPr>
                        <a:t>“King's College London” – Can-do Statements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53887">
                <a:tc>
                  <a:txBody>
                    <a:bodyPr/>
                    <a:lstStyle/>
                    <a:p>
                      <a:pPr>
                        <a:lnSpc>
                          <a:spcPct val="107000"/>
                        </a:lnSpc>
                        <a:spcAft>
                          <a:spcPts val="0"/>
                        </a:spcAft>
                      </a:pPr>
                      <a:r>
                        <a:rPr lang="en-US" sz="1050" b="1"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Listening / Comprensión oral</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388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identify key words.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identificar palabras clave.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35388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identify phrases or expressions while listening.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identificar frases o expresiones mientras escucho.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0460">
                <a:tc gridSpan="3">
                  <a:txBody>
                    <a:bodyPr/>
                    <a:lstStyle/>
                    <a:p>
                      <a:pPr>
                        <a:lnSpc>
                          <a:spcPct val="107000"/>
                        </a:lnSpc>
                        <a:spcAft>
                          <a:spcPts val="0"/>
                        </a:spcAft>
                      </a:pPr>
                      <a:r>
                        <a:rPr lang="en-US" sz="1050" b="1"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Speaking / Producción</a:t>
                      </a:r>
                      <a:r>
                        <a:rPr lang="en-US" sz="1050" b="1"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oral</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06"/>
                  </a:ext>
                </a:extLst>
              </a:tr>
              <a:tr h="35388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identify and use rhythm in speaking.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identificar y utilizar ritmo al hablar.</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0460">
                <a:tc gridSpan="3">
                  <a:txBody>
                    <a:bodyPr/>
                    <a:lstStyle/>
                    <a:p>
                      <a:pPr>
                        <a:lnSpc>
                          <a:spcPct val="107000"/>
                        </a:lnSpc>
                        <a:spcAft>
                          <a:spcPts val="0"/>
                        </a:spcAft>
                      </a:pPr>
                      <a:r>
                        <a:rPr lang="en-US" sz="1050" b="1"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rPr>
                        <a:t>Strategies / Estrategias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tc hMerge="1">
                  <a:txBody>
                    <a:bodyPr/>
                    <a:lstStyle/>
                    <a:p>
                      <a:pPr algn="just">
                        <a:lnSpc>
                          <a:spcPct val="107000"/>
                        </a:lnSpc>
                        <a:spcAft>
                          <a:spcPts val="0"/>
                        </a:spcAft>
                      </a:pP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alpha val="20000"/>
                      </a:schemeClr>
                    </a:solidFill>
                  </a:tcPr>
                </a:tc>
                <a:extLst>
                  <a:ext uri="{0D108BD9-81ED-4DB2-BD59-A6C34878D82A}">
                    <a16:rowId xmlns:a16="http://schemas.microsoft.com/office/drawing/2014/main" val="10010"/>
                  </a:ext>
                </a:extLst>
              </a:tr>
              <a:tr h="35388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use ’going to’ to talk about actions in the future.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utilizar ‘going to’ para hablar de acciones en el futuro.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35732795"/>
                  </a:ext>
                </a:extLst>
              </a:tr>
              <a:tr h="353887">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I can discuss about TV and film industry and climate change. </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Puedo discutir acerca de la industria del entretenimiento y el </a:t>
                      </a:r>
                      <a:r>
                        <a:rPr kumimoji="0" lang="en-GB" sz="1050" b="0" i="0" u="none" strike="noStrike" kern="1200" cap="none" spc="0" normalizeH="0" baseline="0" noProof="0" dirty="0" err="1">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cambio</a:t>
                      </a: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 </a:t>
                      </a:r>
                      <a:r>
                        <a:rPr kumimoji="0" lang="en-GB" sz="1050" b="0" i="0" u="none" strike="noStrike" kern="1200" cap="none" spc="0" normalizeH="0" baseline="0" noProof="0" dirty="0" err="1">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climático</a:t>
                      </a:r>
                      <a:r>
                        <a:rPr kumimoji="0" lang="en-GB" sz="1050" b="0" i="0" u="none" strike="noStrike" kern="1200" cap="none" spc="0" normalizeH="0" baseline="0" noProof="0" dirty="0">
                          <a:ln>
                            <a:noFill/>
                          </a:ln>
                          <a:solidFill>
                            <a:prstClr val="black"/>
                          </a:solidFill>
                          <a:effectLst/>
                          <a:uLnTx/>
                          <a:uFillTx/>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bl>
          </a:graphicData>
        </a:graphic>
      </p:graphicFrame>
      <p:sp>
        <p:nvSpPr>
          <p:cNvPr id="15" name="Rectángulo 7">
            <a:extLst>
              <a:ext uri="{FF2B5EF4-FFF2-40B4-BE49-F238E27FC236}">
                <a16:creationId xmlns:a16="http://schemas.microsoft.com/office/drawing/2014/main" id="{C6293CC2-D409-43F5-9EAD-C7E879691446}"/>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60B1CC0D-0272-41F2-AFBD-EB5942379D5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XVI</a:t>
            </a:r>
          </a:p>
        </p:txBody>
      </p:sp>
      <p:pic>
        <p:nvPicPr>
          <p:cNvPr id="40" name="Picture 4" descr="Resultado de imagen para king's college london"/>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88000"/>
                    </a14:imgEffect>
                    <a14:imgEffect>
                      <a14:brightnessContrast bright="-2000" contrast="-6000"/>
                    </a14:imgEffect>
                  </a14:imgLayer>
                </a14:imgProps>
              </a:ext>
              <a:ext uri="{28A0092B-C50C-407E-A947-70E740481C1C}">
                <a14:useLocalDpi xmlns:a14="http://schemas.microsoft.com/office/drawing/2010/main" val="0"/>
              </a:ext>
            </a:extLst>
          </a:blip>
          <a:srcRect t="30227" b="45524"/>
          <a:stretch/>
        </p:blipFill>
        <p:spPr bwMode="auto">
          <a:xfrm>
            <a:off x="728178" y="1759204"/>
            <a:ext cx="5918275" cy="1076326"/>
          </a:xfrm>
          <a:prstGeom prst="rect">
            <a:avLst/>
          </a:prstGeom>
          <a:noFill/>
          <a:extLst>
            <a:ext uri="{909E8E84-426E-40DD-AFC4-6F175D3DCCD1}">
              <a14:hiddenFill xmlns:a14="http://schemas.microsoft.com/office/drawing/2010/main">
                <a:solidFill>
                  <a:srgbClr val="FFFFFF"/>
                </a:solidFill>
              </a14:hiddenFill>
            </a:ext>
          </a:extLst>
        </p:spPr>
      </p:pic>
      <p:sp>
        <p:nvSpPr>
          <p:cNvPr id="41" name="Rectángulo 72"/>
          <p:cNvSpPr/>
          <p:nvPr/>
        </p:nvSpPr>
        <p:spPr>
          <a:xfrm>
            <a:off x="6646452" y="1941344"/>
            <a:ext cx="2589297"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You’ll learn to talk about your accomplishments and experiences you </a:t>
            </a:r>
            <a:r>
              <a:rPr lang="en-US" sz="1200" i="1" dirty="0">
                <a:solidFill>
                  <a:schemeClr val="tx1">
                    <a:lumMod val="75000"/>
                    <a:lumOff val="25000"/>
                  </a:schemeClr>
                </a:solidFill>
                <a:latin typeface="Segoe UI Semilight" panose="020B0402040204020203" pitchFamily="34" charset="0"/>
                <a:cs typeface="Segoe UI Semilight" panose="020B0402040204020203" pitchFamily="34" charset="0"/>
              </a:rPr>
              <a:t>have</a:t>
            </a:r>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 and </a:t>
            </a:r>
            <a:r>
              <a:rPr lang="en-US" sz="1200" i="1" dirty="0">
                <a:solidFill>
                  <a:schemeClr val="tx1">
                    <a:lumMod val="75000"/>
                    <a:lumOff val="25000"/>
                  </a:schemeClr>
                </a:solidFill>
                <a:latin typeface="Segoe UI Semilight" panose="020B0402040204020203" pitchFamily="34" charset="0"/>
                <a:cs typeface="Segoe UI Semilight" panose="020B0402040204020203" pitchFamily="34" charset="0"/>
              </a:rPr>
              <a:t>haven’t</a:t>
            </a:r>
            <a:r>
              <a:rPr lang="en-US" sz="1200" dirty="0">
                <a:solidFill>
                  <a:schemeClr val="tx1">
                    <a:lumMod val="75000"/>
                    <a:lumOff val="25000"/>
                  </a:schemeClr>
                </a:solidFill>
                <a:latin typeface="Segoe UI Semilight" panose="020B0402040204020203" pitchFamily="34" charset="0"/>
                <a:cs typeface="Segoe UI Semilight" panose="020B0402040204020203" pitchFamily="34" charset="0"/>
              </a:rPr>
              <a:t> had in present perfect. You’ll also discuss how to deal with hypothetical situations and speculate about the future. </a:t>
            </a:r>
            <a:endParaRPr lang="es-ES" sz="12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6148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38</a:t>
            </a:fld>
            <a:endParaRPr lang="es-MX" dirty="0">
              <a:latin typeface="Segoe UI Semilight" panose="020B0402040204020203" pitchFamily="34" charset="0"/>
              <a:cs typeface="Segoe UI Semilight" panose="020B04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5238848"/>
              </p:ext>
            </p:extLst>
          </p:nvPr>
        </p:nvGraphicFramePr>
        <p:xfrm>
          <a:off x="727587" y="1809190"/>
          <a:ext cx="8460659" cy="2177860"/>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2000">
                <a:tc gridSpan="3">
                  <a:txBody>
                    <a:bodyPr/>
                    <a:lstStyle/>
                    <a:p>
                      <a:pPr algn="ctr">
                        <a:lnSpc>
                          <a:spcPct val="107000"/>
                        </a:lnSpc>
                        <a:spcAft>
                          <a:spcPts val="0"/>
                        </a:spcAft>
                      </a:pPr>
                      <a:r>
                        <a:rPr lang="en-US" sz="1050" b="0" dirty="0">
                          <a:effectLst/>
                          <a:latin typeface="Segoe UI Semibold" panose="020B0702040204020203" pitchFamily="34" charset="0"/>
                          <a:ea typeface="Calibri" panose="020F0502020204030204" pitchFamily="34" charset="0"/>
                          <a:cs typeface="Segoe UI Semibold" panose="020B0702040204020203" pitchFamily="34" charset="0"/>
                        </a:rPr>
                        <a:t>“King's College London” – Can-do Statements</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5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b="1"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Reading / Comprensión escrita</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Needs work</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the main idea of a text. </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entender la idea principal de un texto.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3427871373"/>
                  </a:ext>
                </a:extLst>
              </a:tr>
              <a:tr h="25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understand key information in a text.</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entender la información clave en un texto. </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identify the main idea of a sentence in a text. </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identificar la idea principal de una oración en un texto.</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252000">
                <a:tc gridSpan="3">
                  <a:txBody>
                    <a:bodyPr/>
                    <a:lstStyle/>
                    <a:p>
                      <a:pPr>
                        <a:lnSpc>
                          <a:spcPct val="107000"/>
                        </a:lnSpc>
                        <a:spcAft>
                          <a:spcPts val="0"/>
                        </a:spcAft>
                      </a:pPr>
                      <a:r>
                        <a:rPr lang="en-US" sz="1050" b="1"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Writing / Producción escrita</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s-MX"/>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tc hMerge="1">
                  <a:txBody>
                    <a:bodyPr/>
                    <a:lstStyle/>
                    <a:p>
                      <a:endParaRPr lang="en-GB"/>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alpha val="19000"/>
                      </a:schemeClr>
                    </a:solidFill>
                  </a:tcPr>
                </a:tc>
                <a:extLst>
                  <a:ext uri="{0D108BD9-81ED-4DB2-BD59-A6C34878D82A}">
                    <a16:rowId xmlns:a16="http://schemas.microsoft.com/office/drawing/2014/main" val="10007"/>
                  </a:ext>
                </a:extLst>
              </a:tr>
              <a:tr h="252000">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I can write about actions that happened in the past and have consequences in the present.</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escribir acerca de acciones que ocurrieron en el pasado y tienen consecuencia en el presente.</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GB"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bl>
          </a:graphicData>
        </a:graphic>
      </p:graphicFrame>
      <p:sp>
        <p:nvSpPr>
          <p:cNvPr id="15" name="Rectángulo 7">
            <a:extLst>
              <a:ext uri="{FF2B5EF4-FFF2-40B4-BE49-F238E27FC236}">
                <a16:creationId xmlns:a16="http://schemas.microsoft.com/office/drawing/2014/main" id="{AEB728D4-F522-4D4C-A433-4E918873BC9F}"/>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0">
            <a:extLst>
              <a:ext uri="{FF2B5EF4-FFF2-40B4-BE49-F238E27FC236}">
                <a16:creationId xmlns:a16="http://schemas.microsoft.com/office/drawing/2014/main" id="{11C2156B-5D1D-4AAE-8726-40EB7026BFDF}"/>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Chapter XVI</a:t>
            </a:r>
          </a:p>
        </p:txBody>
      </p:sp>
    </p:spTree>
    <p:extLst>
      <p:ext uri="{BB962C8B-B14F-4D97-AF65-F5344CB8AC3E}">
        <p14:creationId xmlns:p14="http://schemas.microsoft.com/office/powerpoint/2010/main" val="3052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39</a:t>
            </a:fld>
            <a:endParaRPr lang="es-MX" dirty="0">
              <a:latin typeface="Segoe UI Semilight" panose="020B0402040204020203" pitchFamily="34" charset="0"/>
              <a:cs typeface="Segoe UI Semilight" panose="020B0402040204020203" pitchFamily="34"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1244887103"/>
              </p:ext>
            </p:extLst>
          </p:nvPr>
        </p:nvGraphicFramePr>
        <p:xfrm>
          <a:off x="722670" y="2671346"/>
          <a:ext cx="8460659" cy="3316369"/>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8317">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BOOK IV. “London Calling”</a:t>
                      </a:r>
                      <a:endParaRPr lang="en-GB" sz="105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284194">
                <a:tc gridSpan="3">
                  <a:txBody>
                    <a:bodyPr/>
                    <a:lstStyle/>
                    <a:p>
                      <a:pPr algn="ct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My other competences / Mis</a:t>
                      </a:r>
                      <a:r>
                        <a:rPr lang="en-US" sz="1050" baseline="0" dirty="0">
                          <a:effectLst/>
                          <a:latin typeface="Segoe UI Semilight" panose="020B0402040204020203" pitchFamily="34" charset="0"/>
                          <a:cs typeface="Segoe UI Semilight" panose="020B0402040204020203" pitchFamily="34" charset="0"/>
                        </a:rPr>
                        <a:t> otras competencias</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1"/>
                  </a:ext>
                </a:extLst>
              </a:tr>
              <a:tr h="347413">
                <a:tc>
                  <a:txBody>
                    <a:bodyPr/>
                    <a:lstStyle/>
                    <a:p>
                      <a:pPr>
                        <a:lnSpc>
                          <a:spcPct val="107000"/>
                        </a:lnSpc>
                        <a:spcAft>
                          <a:spcPts val="0"/>
                        </a:spcAft>
                      </a:pPr>
                      <a:r>
                        <a:rPr lang="en-US" sz="1050" dirty="0">
                          <a:solidFill>
                            <a:srgbClr val="572F82"/>
                          </a:solidFill>
                          <a:effectLst/>
                          <a:latin typeface="Segoe UI Semibold" panose="020B0702040204020203" pitchFamily="34" charset="0"/>
                          <a:cs typeface="Segoe UI Semibold" panose="020B0702040204020203" pitchFamily="34" charset="0"/>
                        </a:rPr>
                        <a:t>Listening / Comprensión Oral …</a:t>
                      </a:r>
                      <a:endParaRPr lang="en-GB" sz="105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b="1" dirty="0">
                          <a:effectLst/>
                          <a:latin typeface="Segoe UI Semibold" panose="020B0702040204020203" pitchFamily="34" charset="0"/>
                          <a:ea typeface="Calibri" panose="020F0502020204030204" pitchFamily="34" charset="0"/>
                          <a:cs typeface="Segoe UI Semibold" panose="020B0702040204020203" pitchFamily="34" charset="0"/>
                        </a:rPr>
                        <a:t>I can do this</a:t>
                      </a:r>
                    </a:p>
                    <a:p>
                      <a:pPr algn="ctr">
                        <a:lnSpc>
                          <a:spcPct val="107000"/>
                        </a:lnSpc>
                        <a:spcAft>
                          <a:spcPts val="0"/>
                        </a:spcAft>
                      </a:pPr>
                      <a:r>
                        <a:rPr lang="en-US" sz="1050" b="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b="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347413">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47413">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347413">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41967">
                <a:tc gridSpan="3">
                  <a:txBody>
                    <a:bodyPr/>
                    <a:lstStyle/>
                    <a:p>
                      <a:pPr>
                        <a:lnSpc>
                          <a:spcPct val="107000"/>
                        </a:lnSpc>
                        <a:spcAft>
                          <a:spcPts val="0"/>
                        </a:spcAft>
                      </a:pPr>
                      <a:r>
                        <a:rPr lang="en-US" sz="1050" dirty="0">
                          <a:solidFill>
                            <a:srgbClr val="847DB8"/>
                          </a:solidFill>
                          <a:effectLst/>
                          <a:latin typeface="Segoe UI Semibold" panose="020B0702040204020203" pitchFamily="34" charset="0"/>
                          <a:cs typeface="Segoe UI Semibold" panose="020B0702040204020203" pitchFamily="34" charset="0"/>
                        </a:rPr>
                        <a:t>Speaking / Producción Oral ...</a:t>
                      </a:r>
                      <a:endParaRPr lang="en-GB" sz="105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5"/>
                  </a:ext>
                </a:extLst>
              </a:tr>
              <a:tr h="347413">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47413">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347413">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21" name="Rectangle 20"/>
          <p:cNvSpPr/>
          <p:nvPr/>
        </p:nvSpPr>
        <p:spPr>
          <a:xfrm>
            <a:off x="624306" y="1740223"/>
            <a:ext cx="4100093" cy="734432"/>
          </a:xfrm>
          <a:prstGeom prst="rect">
            <a:avLst/>
          </a:prstGeom>
        </p:spPr>
        <p:txBody>
          <a:bodyPr wrap="square">
            <a:spAutoFit/>
          </a:bodyPr>
          <a:lstStyle/>
          <a:p>
            <a:pPr algn="just">
              <a:lnSpc>
                <a:spcPct val="107000"/>
              </a:lnSpc>
              <a:spcAft>
                <a:spcPts val="800"/>
              </a:spcAft>
            </a:pPr>
            <a:r>
              <a:rPr lang="en-GB" sz="1300" dirty="0">
                <a:solidFill>
                  <a:srgbClr val="000000"/>
                </a:solidFill>
                <a:latin typeface="Segoe UI Semilight" panose="020B0402040204020203" pitchFamily="34" charset="0"/>
                <a:ea typeface="Calibri" panose="020F0502020204030204" pitchFamily="34" charset="0"/>
                <a:cs typeface="Segoe UI Semilight" panose="020B0402040204020203" pitchFamily="34" charset="0"/>
              </a:rPr>
              <a:t>My Digital Language Portfolio isn’t limited to your work from the course; you can include other competences  you have acquired outside of UdeG Virtual. </a:t>
            </a:r>
            <a:endParaRPr lang="en-GB" sz="1300" dirty="0">
              <a:effectLst/>
              <a:latin typeface="Segoe UI Semilight" panose="020B0402040204020203" pitchFamily="34" charset="0"/>
              <a:ea typeface="Calibri" panose="020F0502020204030204" pitchFamily="34" charset="0"/>
              <a:cs typeface="Segoe UI Semilight" panose="020B0402040204020203" pitchFamily="34" charset="0"/>
            </a:endParaRPr>
          </a:p>
        </p:txBody>
      </p:sp>
      <p:sp>
        <p:nvSpPr>
          <p:cNvPr id="12" name="TextBox 10"/>
          <p:cNvSpPr txBox="1"/>
          <p:nvPr/>
        </p:nvSpPr>
        <p:spPr>
          <a:xfrm>
            <a:off x="607831" y="919093"/>
            <a:ext cx="802184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Other Learning Competenc</a:t>
            </a:r>
            <a:r>
              <a:rPr lang="en-US" sz="3200" dirty="0">
                <a:solidFill>
                  <a:srgbClr val="EBC130"/>
                </a:solidFill>
                <a:latin typeface="Segoe UI" panose="020B0502040204020203" pitchFamily="34" charset="0"/>
                <a:cs typeface="Segoe UI" panose="020B0502040204020203" pitchFamily="34" charset="0"/>
              </a:rPr>
              <a:t>es</a:t>
            </a:r>
          </a:p>
        </p:txBody>
      </p:sp>
      <p:sp>
        <p:nvSpPr>
          <p:cNvPr id="17" name="Rectángulo 7">
            <a:extLst>
              <a:ext uri="{FF2B5EF4-FFF2-40B4-BE49-F238E27FC236}">
                <a16:creationId xmlns:a16="http://schemas.microsoft.com/office/drawing/2014/main" id="{A24E9FCC-72BA-4C3D-93BD-D98E5D6BA541}"/>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127D84F2-82BA-4985-B1B6-CF27EBCDFC0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sp>
        <p:nvSpPr>
          <p:cNvPr id="13" name="Rectangle 1">
            <a:extLst>
              <a:ext uri="{FF2B5EF4-FFF2-40B4-BE49-F238E27FC236}">
                <a16:creationId xmlns:a16="http://schemas.microsoft.com/office/drawing/2014/main" id="{3A8E612E-0805-4EB3-9C21-AE00F65B17D1}"/>
              </a:ext>
            </a:extLst>
          </p:cNvPr>
          <p:cNvSpPr/>
          <p:nvPr/>
        </p:nvSpPr>
        <p:spPr>
          <a:xfrm>
            <a:off x="4961939" y="1725295"/>
            <a:ext cx="4221390" cy="724622"/>
          </a:xfrm>
          <a:prstGeom prst="rect">
            <a:avLst/>
          </a:prstGeom>
        </p:spPr>
        <p:txBody>
          <a:bodyPr wrap="square">
            <a:spAutoFit/>
          </a:bodyPr>
          <a:lstStyle/>
          <a:p>
            <a:pPr algn="just">
              <a:lnSpc>
                <a:spcPct val="107000"/>
              </a:lnSpc>
              <a:spcAft>
                <a:spcPts val="800"/>
              </a:spcAft>
            </a:pPr>
            <a:r>
              <a:rPr lang="es-MX" sz="1280" dirty="0">
                <a:solidFill>
                  <a:srgbClr val="000000"/>
                </a:solidFill>
                <a:latin typeface="Segoe UI Semilight" panose="020B0402040204020203" pitchFamily="34" charset="0"/>
                <a:ea typeface="Calibri" panose="020F0502020204030204" pitchFamily="34" charset="0"/>
                <a:cs typeface="Segoe UI Semilight" panose="020B0402040204020203" pitchFamily="34" charset="0"/>
              </a:rPr>
              <a:t>Mi portafolio digital de las lenguas no se limita a tu trabajo del curso; puedes incluir otras competencias que has adquirido fuera de UdeG Virtual.   </a:t>
            </a:r>
            <a:endParaRPr lang="en-GB" sz="1280" dirty="0">
              <a:effectLst/>
              <a:latin typeface="Segoe UI Semilight" panose="020B0402040204020203" pitchFamily="34" charset="0"/>
              <a:ea typeface="Calibri" panose="020F0502020204030204" pitchFamily="34" charset="0"/>
              <a:cs typeface="Segoe UI Semilight" panose="020B0402040204020203" pitchFamily="34" charset="0"/>
            </a:endParaRPr>
          </a:p>
        </p:txBody>
      </p:sp>
    </p:spTree>
    <p:extLst>
      <p:ext uri="{BB962C8B-B14F-4D97-AF65-F5344CB8AC3E}">
        <p14:creationId xmlns:p14="http://schemas.microsoft.com/office/powerpoint/2010/main" val="128797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6" name="TextBox 10"/>
          <p:cNvSpPr txBox="1"/>
          <p:nvPr/>
        </p:nvSpPr>
        <p:spPr>
          <a:xfrm>
            <a:off x="673221" y="1247056"/>
            <a:ext cx="9336060" cy="1415772"/>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Section 1</a:t>
            </a:r>
          </a:p>
          <a:p>
            <a:r>
              <a:rPr lang="en-US" sz="4000" dirty="0">
                <a:solidFill>
                  <a:srgbClr val="804B83"/>
                </a:solidFill>
                <a:latin typeface="Segoe UI" panose="020B0502040204020203" pitchFamily="34" charset="0"/>
                <a:cs typeface="Segoe UI" panose="020B0502040204020203" pitchFamily="34" charset="0"/>
              </a:rPr>
              <a:t>Introduction to My Portfolio</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a:t>
            </a:fld>
            <a:endParaRPr lang="es-MX" dirty="0">
              <a:latin typeface="Segoe UI Semilight" panose="020B0402040204020203" pitchFamily="34" charset="0"/>
              <a:cs typeface="Segoe UI Semilight" panose="020B0402040204020203" pitchFamily="34" charset="0"/>
            </a:endParaRPr>
          </a:p>
        </p:txBody>
      </p:sp>
      <p:sp>
        <p:nvSpPr>
          <p:cNvPr id="22" name="Rectángulo 7">
            <a:extLst>
              <a:ext uri="{FF2B5EF4-FFF2-40B4-BE49-F238E27FC236}">
                <a16:creationId xmlns:a16="http://schemas.microsoft.com/office/drawing/2014/main" id="{3371F1C9-E74C-4308-B071-84F35AA7918C}"/>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nvGrpSpPr>
          <p:cNvPr id="21" name="Group 56">
            <a:extLst>
              <a:ext uri="{FF2B5EF4-FFF2-40B4-BE49-F238E27FC236}">
                <a16:creationId xmlns:a16="http://schemas.microsoft.com/office/drawing/2014/main" id="{6CE7DD0C-FA10-4801-ADFB-9559175ECCFF}"/>
              </a:ext>
            </a:extLst>
          </p:cNvPr>
          <p:cNvGrpSpPr/>
          <p:nvPr/>
        </p:nvGrpSpPr>
        <p:grpSpPr>
          <a:xfrm>
            <a:off x="789245" y="2711788"/>
            <a:ext cx="8381464" cy="3541161"/>
            <a:chOff x="686631" y="2672997"/>
            <a:chExt cx="8289664" cy="3541161"/>
          </a:xfrm>
        </p:grpSpPr>
        <p:sp>
          <p:nvSpPr>
            <p:cNvPr id="32" name="Rectangle 5">
              <a:extLst>
                <a:ext uri="{FF2B5EF4-FFF2-40B4-BE49-F238E27FC236}">
                  <a16:creationId xmlns:a16="http://schemas.microsoft.com/office/drawing/2014/main" id="{502324BB-E933-4709-81D1-BF1CAA9263AF}"/>
                </a:ext>
              </a:extLst>
            </p:cNvPr>
            <p:cNvSpPr/>
            <p:nvPr/>
          </p:nvSpPr>
          <p:spPr>
            <a:xfrm>
              <a:off x="2365495" y="2684485"/>
              <a:ext cx="1582301" cy="1719535"/>
            </a:xfrm>
            <a:prstGeom prst="rect">
              <a:avLst/>
            </a:prstGeom>
            <a:solidFill>
              <a:srgbClr val="804B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3" name="Rectangle 5">
              <a:extLst>
                <a:ext uri="{FF2B5EF4-FFF2-40B4-BE49-F238E27FC236}">
                  <a16:creationId xmlns:a16="http://schemas.microsoft.com/office/drawing/2014/main" id="{22C04B6E-A17E-4EC0-B8B8-903FC6DEEFDE}"/>
                </a:ext>
              </a:extLst>
            </p:cNvPr>
            <p:cNvSpPr/>
            <p:nvPr/>
          </p:nvSpPr>
          <p:spPr>
            <a:xfrm>
              <a:off x="686631" y="4459927"/>
              <a:ext cx="1628607" cy="1754231"/>
            </a:xfrm>
            <a:prstGeom prst="rect">
              <a:avLst/>
            </a:prstGeom>
            <a:solidFill>
              <a:srgbClr val="552D81">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4" name="Rectangle 5">
              <a:extLst>
                <a:ext uri="{FF2B5EF4-FFF2-40B4-BE49-F238E27FC236}">
                  <a16:creationId xmlns:a16="http://schemas.microsoft.com/office/drawing/2014/main" id="{50508CE8-D18A-4F55-ABD5-2F959994184B}"/>
                </a:ext>
              </a:extLst>
            </p:cNvPr>
            <p:cNvSpPr/>
            <p:nvPr/>
          </p:nvSpPr>
          <p:spPr>
            <a:xfrm>
              <a:off x="4001751" y="4457008"/>
              <a:ext cx="1646526" cy="1755019"/>
            </a:xfrm>
            <a:prstGeom prst="rect">
              <a:avLst/>
            </a:prstGeom>
            <a:gradFill>
              <a:gsLst>
                <a:gs pos="0">
                  <a:srgbClr val="891B55">
                    <a:lumMod val="98000"/>
                  </a:srgbClr>
                </a:gs>
                <a:gs pos="100000">
                  <a:srgbClr val="891B5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5" name="Rectangle 5">
              <a:extLst>
                <a:ext uri="{FF2B5EF4-FFF2-40B4-BE49-F238E27FC236}">
                  <a16:creationId xmlns:a16="http://schemas.microsoft.com/office/drawing/2014/main" id="{819933BA-EF94-49C2-874C-DB2C0D0A1E63}"/>
                </a:ext>
              </a:extLst>
            </p:cNvPr>
            <p:cNvSpPr/>
            <p:nvPr/>
          </p:nvSpPr>
          <p:spPr>
            <a:xfrm>
              <a:off x="7333083" y="4459679"/>
              <a:ext cx="1643212" cy="1752349"/>
            </a:xfrm>
            <a:prstGeom prst="rect">
              <a:avLst/>
            </a:prstGeom>
            <a:solidFill>
              <a:srgbClr val="3682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7" name="Rectangle 5">
              <a:extLst>
                <a:ext uri="{FF2B5EF4-FFF2-40B4-BE49-F238E27FC236}">
                  <a16:creationId xmlns:a16="http://schemas.microsoft.com/office/drawing/2014/main" id="{097818D9-DF0B-414F-91E7-324B6DE5F1CD}"/>
                </a:ext>
              </a:extLst>
            </p:cNvPr>
            <p:cNvSpPr/>
            <p:nvPr/>
          </p:nvSpPr>
          <p:spPr>
            <a:xfrm>
              <a:off x="5699722" y="2672997"/>
              <a:ext cx="1582698" cy="1731686"/>
            </a:xfrm>
            <a:prstGeom prst="rect">
              <a:avLst/>
            </a:prstGeom>
            <a:gradFill>
              <a:gsLst>
                <a:gs pos="0">
                  <a:srgbClr val="D78445"/>
                </a:gs>
                <a:gs pos="100000">
                  <a:srgbClr val="CB8E13">
                    <a:alpha val="88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pic>
        <p:nvPicPr>
          <p:cNvPr id="44" name="Picture 34" descr="St. Paul's Cathedral">
            <a:extLst>
              <a:ext uri="{FF2B5EF4-FFF2-40B4-BE49-F238E27FC236}">
                <a16:creationId xmlns:a16="http://schemas.microsoft.com/office/drawing/2014/main" id="{1956B25F-5050-49F4-82DD-F048416C21D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885" r="21911"/>
          <a:stretch/>
        </p:blipFill>
        <p:spPr bwMode="auto">
          <a:xfrm>
            <a:off x="2499573" y="4492625"/>
            <a:ext cx="1586951" cy="17581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images.unsplash.com/photo-1556741533-6e6a62bd8b49?ixlib=rb-1.2.1&amp;ixid=eyJhcHBfaWQiOjEyMDd9&amp;auto=format&amp;fit=crop&amp;w=1000&amp;q=80">
            <a:extLst>
              <a:ext uri="{FF2B5EF4-FFF2-40B4-BE49-F238E27FC236}">
                <a16:creationId xmlns:a16="http://schemas.microsoft.com/office/drawing/2014/main" id="{BE64A58F-B448-4533-B868-0011D1FC8F4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294" r="22379" b="3080"/>
          <a:stretch/>
        </p:blipFill>
        <p:spPr bwMode="auto">
          <a:xfrm>
            <a:off x="7508104" y="2717853"/>
            <a:ext cx="1662606" cy="173032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woman sitting on bench reading book with dog during daytime">
            <a:extLst>
              <a:ext uri="{FF2B5EF4-FFF2-40B4-BE49-F238E27FC236}">
                <a16:creationId xmlns:a16="http://schemas.microsoft.com/office/drawing/2014/main" id="{E701767C-EEAF-447B-9BC7-4932BE25630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48137" b="13592"/>
          <a:stretch/>
        </p:blipFill>
        <p:spPr bwMode="auto">
          <a:xfrm>
            <a:off x="789245" y="2623314"/>
            <a:ext cx="1636930" cy="181949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oman standing near brown wooden cabinet"/>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089" t="892" r="14696"/>
          <a:stretch/>
        </p:blipFill>
        <p:spPr bwMode="auto">
          <a:xfrm>
            <a:off x="5857875" y="4495800"/>
            <a:ext cx="1600200" cy="175675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oman standing in front of painting inside the buildi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7094" b="4001"/>
          <a:stretch/>
        </p:blipFill>
        <p:spPr bwMode="auto">
          <a:xfrm>
            <a:off x="4147050" y="2720476"/>
            <a:ext cx="1658788"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77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40</a:t>
            </a:fld>
            <a:endParaRPr lang="es-MX" dirty="0">
              <a:latin typeface="Segoe UI Semilight" panose="020B0402040204020203" pitchFamily="34" charset="0"/>
              <a:cs typeface="Segoe UI Semilight" panose="020B0402040204020203" pitchFamily="34" charset="0"/>
            </a:endParaRPr>
          </a:p>
        </p:txBody>
      </p:sp>
      <p:sp>
        <p:nvSpPr>
          <p:cNvPr id="12" name="TextBox 10"/>
          <p:cNvSpPr txBox="1"/>
          <p:nvPr/>
        </p:nvSpPr>
        <p:spPr>
          <a:xfrm>
            <a:off x="607831" y="919093"/>
            <a:ext cx="8021844"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Biography: </a:t>
            </a:r>
            <a:r>
              <a:rPr lang="en-US" sz="3200" dirty="0">
                <a:solidFill>
                  <a:srgbClr val="E7B117"/>
                </a:solidFill>
                <a:latin typeface="Segoe UI" panose="020B0502040204020203" pitchFamily="34" charset="0"/>
                <a:cs typeface="Segoe UI" panose="020B0502040204020203" pitchFamily="34" charset="0"/>
              </a:rPr>
              <a:t>Other Learning Competences</a:t>
            </a:r>
          </a:p>
        </p:txBody>
      </p:sp>
      <p:sp>
        <p:nvSpPr>
          <p:cNvPr id="17" name="Rectángulo 7">
            <a:extLst>
              <a:ext uri="{FF2B5EF4-FFF2-40B4-BE49-F238E27FC236}">
                <a16:creationId xmlns:a16="http://schemas.microsoft.com/office/drawing/2014/main" id="{3D71EC92-B35A-4EC8-A569-4241A49DC328}"/>
              </a:ext>
            </a:extLst>
          </p:cNvPr>
          <p:cNvSpPr/>
          <p:nvPr/>
        </p:nvSpPr>
        <p:spPr>
          <a:xfrm>
            <a:off x="8287379" y="113747"/>
            <a:ext cx="324000" cy="396000"/>
          </a:xfrm>
          <a:prstGeom prst="rect">
            <a:avLst/>
          </a:prstGeom>
          <a:gradFill>
            <a:gsLst>
              <a:gs pos="0">
                <a:srgbClr val="E7B117">
                  <a:alpha val="90000"/>
                </a:srgbClr>
              </a:gs>
              <a:gs pos="100000">
                <a:srgbClr val="E7B117"/>
              </a:gs>
            </a:gsLst>
            <a:path path="circle">
              <a:fillToRect l="50000" t="50000" r="50000" b="50000"/>
            </a:path>
          </a:gradFill>
          <a:ln>
            <a:noFill/>
          </a:ln>
          <a:effectLst>
            <a:innerShdw blurRad="127000" dist="50800" dir="27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0">
            <a:extLst>
              <a:ext uri="{FF2B5EF4-FFF2-40B4-BE49-F238E27FC236}">
                <a16:creationId xmlns:a16="http://schemas.microsoft.com/office/drawing/2014/main" id="{155A89BC-7205-4A84-A094-E936BCAF4B4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22000"/>
                  </a:schemeClr>
                </a:solidFill>
                <a:latin typeface="Segoe UI Semibold" panose="020B0702040204020203" pitchFamily="34" charset="0"/>
                <a:cs typeface="Segoe UI Semibold" panose="020B0702040204020203" pitchFamily="34" charset="0"/>
              </a:rPr>
              <a:t>3</a:t>
            </a:r>
            <a:endParaRPr lang="en-GB" sz="1300" dirty="0">
              <a:solidFill>
                <a:schemeClr val="bg1">
                  <a:alpha val="22000"/>
                </a:schemeClr>
              </a:solidFill>
              <a:latin typeface="Segoe UI Semibold" panose="020B0702040204020203" pitchFamily="34" charset="0"/>
              <a:cs typeface="Segoe UI Semibold" panose="020B0702040204020203" pitchFamily="34" charset="0"/>
            </a:endParaRPr>
          </a:p>
        </p:txBody>
      </p:sp>
      <p:graphicFrame>
        <p:nvGraphicFramePr>
          <p:cNvPr id="11" name="Table 19">
            <a:extLst>
              <a:ext uri="{FF2B5EF4-FFF2-40B4-BE49-F238E27FC236}">
                <a16:creationId xmlns:a16="http://schemas.microsoft.com/office/drawing/2014/main" id="{438AF4B4-7FE8-47EB-8620-B3A50425DFEB}"/>
              </a:ext>
            </a:extLst>
          </p:cNvPr>
          <p:cNvGraphicFramePr>
            <a:graphicFrameLocks noGrp="1"/>
          </p:cNvGraphicFramePr>
          <p:nvPr>
            <p:extLst>
              <p:ext uri="{D42A27DB-BD31-4B8C-83A1-F6EECF244321}">
                <p14:modId xmlns:p14="http://schemas.microsoft.com/office/powerpoint/2010/main" val="2932544774"/>
              </p:ext>
            </p:extLst>
          </p:nvPr>
        </p:nvGraphicFramePr>
        <p:xfrm>
          <a:off x="727587" y="1795962"/>
          <a:ext cx="8460659" cy="4363308"/>
        </p:xfrm>
        <a:graphic>
          <a:graphicData uri="http://schemas.openxmlformats.org/drawingml/2006/table">
            <a:tbl>
              <a:tblPr>
                <a:tableStyleId>{5C22544A-7EE6-4342-B048-85BDC9FD1C3A}</a:tableStyleId>
              </a:tblPr>
              <a:tblGrid>
                <a:gridCol w="5928217">
                  <a:extLst>
                    <a:ext uri="{9D8B030D-6E8A-4147-A177-3AD203B41FA5}">
                      <a16:colId xmlns:a16="http://schemas.microsoft.com/office/drawing/2014/main" val="20000"/>
                    </a:ext>
                  </a:extLst>
                </a:gridCol>
                <a:gridCol w="1294999">
                  <a:extLst>
                    <a:ext uri="{9D8B030D-6E8A-4147-A177-3AD203B41FA5}">
                      <a16:colId xmlns:a16="http://schemas.microsoft.com/office/drawing/2014/main" val="20001"/>
                    </a:ext>
                  </a:extLst>
                </a:gridCol>
                <a:gridCol w="1237443">
                  <a:extLst>
                    <a:ext uri="{9D8B030D-6E8A-4147-A177-3AD203B41FA5}">
                      <a16:colId xmlns:a16="http://schemas.microsoft.com/office/drawing/2014/main" val="20002"/>
                    </a:ext>
                  </a:extLst>
                </a:gridCol>
              </a:tblGrid>
              <a:tr h="257185">
                <a:tc gridSpan="3">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BOOK IV. “London Calling”</a:t>
                      </a: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56195">
                <a:tc>
                  <a:txBody>
                    <a:bodyPr/>
                    <a:lstStyle/>
                    <a:p>
                      <a:pPr>
                        <a:lnSpc>
                          <a:spcPct val="107000"/>
                        </a:lnSpc>
                        <a:spcAft>
                          <a:spcPts val="0"/>
                        </a:spcAft>
                      </a:pPr>
                      <a:r>
                        <a:rPr lang="en-US" sz="1050" dirty="0">
                          <a:solidFill>
                            <a:srgbClr val="368280"/>
                          </a:solidFill>
                          <a:effectLst/>
                          <a:latin typeface="Segoe UI Semibold" panose="020B0702040204020203" pitchFamily="34" charset="0"/>
                          <a:cs typeface="Segoe UI Semibold" panose="020B0702040204020203" pitchFamily="34" charset="0"/>
                        </a:rPr>
                        <a:t>Strategies / Estrategias …</a:t>
                      </a:r>
                      <a:endParaRPr lang="en-GB" sz="105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I can do this</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Puedo hacer esto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en-US" sz="1050" dirty="0">
                          <a:effectLst/>
                          <a:latin typeface="Segoe UI Semibold" panose="020B0702040204020203" pitchFamily="34" charset="0"/>
                          <a:cs typeface="Segoe UI Semibold" panose="020B0702040204020203" pitchFamily="34" charset="0"/>
                        </a:rPr>
                        <a:t>Needs work</a:t>
                      </a:r>
                    </a:p>
                    <a:p>
                      <a:pPr algn="ctr">
                        <a:lnSpc>
                          <a:spcPct val="107000"/>
                        </a:lnSpc>
                        <a:spcAft>
                          <a:spcPts val="0"/>
                        </a:spcAft>
                      </a:pPr>
                      <a:r>
                        <a:rPr lang="en-US" sz="1050" dirty="0">
                          <a:effectLst/>
                          <a:latin typeface="Segoe UI" panose="020B0502040204020203" pitchFamily="34" charset="0"/>
                          <a:ea typeface="Calibri" panose="020F0502020204030204" pitchFamily="34" charset="0"/>
                          <a:cs typeface="Segoe UI" panose="020B0502040204020203" pitchFamily="34" charset="0"/>
                        </a:rPr>
                        <a:t>Requiere trabajo</a:t>
                      </a:r>
                      <a:endParaRPr lang="en-GB" sz="105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56195">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356195">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56195">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276048">
                <a:tc gridSpan="3">
                  <a:txBody>
                    <a:bodyPr/>
                    <a:lstStyle/>
                    <a:p>
                      <a:pPr>
                        <a:lnSpc>
                          <a:spcPct val="107000"/>
                        </a:lnSpc>
                        <a:spcAft>
                          <a:spcPts val="0"/>
                        </a:spcAft>
                      </a:pPr>
                      <a:r>
                        <a:rPr lang="en-US" sz="1050" dirty="0">
                          <a:solidFill>
                            <a:srgbClr val="EBC130"/>
                          </a:solidFill>
                          <a:effectLst/>
                          <a:latin typeface="Segoe UI Semibold" panose="020B0702040204020203" pitchFamily="34" charset="0"/>
                          <a:cs typeface="Segoe UI Semibold" panose="020B0702040204020203" pitchFamily="34" charset="0"/>
                        </a:rPr>
                        <a:t>Reading /</a:t>
                      </a:r>
                      <a:r>
                        <a:rPr lang="en-US" sz="1050" baseline="0" dirty="0">
                          <a:solidFill>
                            <a:srgbClr val="EBC130"/>
                          </a:solidFill>
                          <a:effectLst/>
                          <a:latin typeface="Segoe UI Semibold" panose="020B0702040204020203" pitchFamily="34" charset="0"/>
                          <a:cs typeface="Segoe UI Semibold" panose="020B0702040204020203" pitchFamily="34" charset="0"/>
                        </a:rPr>
                        <a:t> Comprensión Lectora …</a:t>
                      </a:r>
                      <a:endParaRPr lang="en-GB" sz="105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11"/>
                  </a:ext>
                </a:extLst>
              </a:tr>
              <a:tr h="356195">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2"/>
                  </a:ext>
                </a:extLst>
              </a:tr>
              <a:tr h="356195">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56195">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7"/>
                  </a:ext>
                </a:extLst>
              </a:tr>
              <a:tr h="268125">
                <a:tc gridSpan="3">
                  <a:txBody>
                    <a:bodyPr/>
                    <a:lstStyle/>
                    <a:p>
                      <a:pPr>
                        <a:lnSpc>
                          <a:spcPct val="107000"/>
                        </a:lnSpc>
                        <a:spcAft>
                          <a:spcPts val="0"/>
                        </a:spcAft>
                      </a:pPr>
                      <a:r>
                        <a:rPr lang="en-US" sz="1050" dirty="0">
                          <a:solidFill>
                            <a:srgbClr val="891B55"/>
                          </a:solidFill>
                          <a:effectLst/>
                          <a:latin typeface="Segoe UI Semibold" panose="020B0702040204020203" pitchFamily="34" charset="0"/>
                          <a:cs typeface="Segoe UI Semibold" panose="020B0702040204020203" pitchFamily="34" charset="0"/>
                        </a:rPr>
                        <a:t>Writing / Producción Escrita …</a:t>
                      </a:r>
                      <a:endParaRPr lang="en-GB" sz="105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14"/>
                  </a:ext>
                </a:extLst>
              </a:tr>
              <a:tr h="356195">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5"/>
                  </a:ext>
                </a:extLst>
              </a:tr>
              <a:tr h="356195">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356195">
                <a:tc>
                  <a:txBody>
                    <a:bodyPr/>
                    <a:lstStyle/>
                    <a:p>
                      <a:pPr>
                        <a:lnSpc>
                          <a:spcPct val="107000"/>
                        </a:lnSpc>
                        <a:spcAft>
                          <a:spcPts val="0"/>
                        </a:spcAft>
                      </a:pPr>
                      <a:r>
                        <a:rPr lang="en-US" sz="1050" dirty="0">
                          <a:effectLst/>
                          <a:latin typeface="Segoe UI Semilight" panose="020B0402040204020203" pitchFamily="34" charset="0"/>
                          <a:cs typeface="Segoe UI Semilight" panose="020B0402040204020203" pitchFamily="34" charset="0"/>
                        </a:rPr>
                        <a:t>I can ...</a:t>
                      </a:r>
                    </a:p>
                    <a:p>
                      <a:pPr>
                        <a:lnSpc>
                          <a:spcPct val="107000"/>
                        </a:lnSpc>
                        <a:spcAft>
                          <a:spcPts val="0"/>
                        </a:spcAft>
                      </a:pPr>
                      <a:r>
                        <a:rPr lang="en-US" sz="1050" dirty="0">
                          <a:effectLst/>
                          <a:latin typeface="Segoe UI Semilight" panose="020B0402040204020203" pitchFamily="34" charset="0"/>
                          <a:ea typeface="Calibri" panose="020F0502020204030204" pitchFamily="34" charset="0"/>
                          <a:cs typeface="Segoe UI Semilight" panose="020B0402040204020203" pitchFamily="34" charset="0"/>
                        </a:rPr>
                        <a:t>Puedo …</a:t>
                      </a:r>
                      <a:endParaRPr lang="en-GB"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tc>
                  <a:txBody>
                    <a:bodyPr/>
                    <a:lstStyle/>
                    <a:p>
                      <a:pPr algn="ctr"/>
                      <a:r>
                        <a:rPr lang="en-US" sz="1050" dirty="0">
                          <a:solidFill>
                            <a:schemeClr val="tx1">
                              <a:lumMod val="75000"/>
                              <a:lumOff val="25000"/>
                            </a:schemeClr>
                          </a:solidFill>
                          <a:effectLst/>
                          <a:latin typeface="Segoe UI Semilight" panose="020B0402040204020203" pitchFamily="34" charset="0"/>
                          <a:cs typeface="Segoe UI Semilight" panose="020B0402040204020203" pitchFamily="34" charset="0"/>
                        </a:rPr>
                        <a:t> -</a:t>
                      </a:r>
                      <a:endParaRPr lang="es-MX" dirty="0"/>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50930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6" name="TextBox 10"/>
          <p:cNvSpPr txBox="1"/>
          <p:nvPr/>
        </p:nvSpPr>
        <p:spPr>
          <a:xfrm>
            <a:off x="673221" y="1218775"/>
            <a:ext cx="9336060" cy="1415772"/>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Section 4</a:t>
            </a:r>
          </a:p>
          <a:p>
            <a:r>
              <a:rPr lang="en-US" sz="4000" dirty="0">
                <a:solidFill>
                  <a:srgbClr val="347E7C"/>
                </a:solidFill>
                <a:latin typeface="Segoe UI" panose="020B0502040204020203" pitchFamily="34" charset="0"/>
                <a:cs typeface="Segoe UI" panose="020B0502040204020203" pitchFamily="34" charset="0"/>
              </a:rPr>
              <a:t>Dossier of My Work</a:t>
            </a:r>
          </a:p>
        </p:txBody>
      </p:sp>
      <p:grpSp>
        <p:nvGrpSpPr>
          <p:cNvPr id="3" name="Group 2"/>
          <p:cNvGrpSpPr/>
          <p:nvPr/>
        </p:nvGrpSpPr>
        <p:grpSpPr>
          <a:xfrm>
            <a:off x="793380" y="2705034"/>
            <a:ext cx="8346921" cy="3571842"/>
            <a:chOff x="793380" y="2676753"/>
            <a:chExt cx="8346921" cy="3571842"/>
          </a:xfrm>
        </p:grpSpPr>
        <p:sp>
          <p:nvSpPr>
            <p:cNvPr id="33" name="Rectangle 5"/>
            <p:cNvSpPr/>
            <p:nvPr/>
          </p:nvSpPr>
          <p:spPr>
            <a:xfrm>
              <a:off x="7495534" y="4476999"/>
              <a:ext cx="1644767" cy="1767796"/>
            </a:xfrm>
            <a:prstGeom prst="rect">
              <a:avLst/>
            </a:prstGeom>
            <a:solidFill>
              <a:srgbClr val="3682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5" name="Rectangle 5"/>
            <p:cNvSpPr/>
            <p:nvPr/>
          </p:nvSpPr>
          <p:spPr>
            <a:xfrm>
              <a:off x="5843460" y="2676753"/>
              <a:ext cx="1596206" cy="1742473"/>
            </a:xfrm>
            <a:prstGeom prst="rect">
              <a:avLst/>
            </a:prstGeom>
            <a:gradFill>
              <a:gsLst>
                <a:gs pos="0">
                  <a:srgbClr val="D78445">
                    <a:alpha val="99000"/>
                  </a:srgbClr>
                </a:gs>
                <a:gs pos="100000">
                  <a:srgbClr val="CB8E13">
                    <a:alpha val="88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39" name="Rectangle 5"/>
            <p:cNvSpPr/>
            <p:nvPr/>
          </p:nvSpPr>
          <p:spPr>
            <a:xfrm>
              <a:off x="793380" y="4477062"/>
              <a:ext cx="1607289" cy="1771533"/>
            </a:xfrm>
            <a:prstGeom prst="rect">
              <a:avLst/>
            </a:prstGeom>
            <a:solidFill>
              <a:srgbClr val="552D81">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0" name="Rectangle 5"/>
            <p:cNvSpPr/>
            <p:nvPr/>
          </p:nvSpPr>
          <p:spPr>
            <a:xfrm>
              <a:off x="4103909" y="4473262"/>
              <a:ext cx="1675263" cy="1773139"/>
            </a:xfrm>
            <a:prstGeom prst="rect">
              <a:avLst/>
            </a:prstGeom>
            <a:gradFill>
              <a:gsLst>
                <a:gs pos="0">
                  <a:srgbClr val="891B55">
                    <a:lumMod val="98000"/>
                  </a:srgbClr>
                </a:gs>
                <a:gs pos="100000">
                  <a:srgbClr val="891B5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angle 5"/>
            <p:cNvSpPr/>
            <p:nvPr/>
          </p:nvSpPr>
          <p:spPr>
            <a:xfrm>
              <a:off x="2459172" y="2677667"/>
              <a:ext cx="1586235" cy="1748288"/>
            </a:xfrm>
            <a:prstGeom prst="rect">
              <a:avLst/>
            </a:prstGeom>
            <a:solidFill>
              <a:srgbClr val="804B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sp>
        <p:nvSpPr>
          <p:cNvPr id="4" name="Slide Number Placeholder 3"/>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41</a:t>
            </a:fld>
            <a:endParaRPr lang="es-MX" dirty="0">
              <a:latin typeface="Segoe UI Semilight" panose="020B0402040204020203" pitchFamily="34" charset="0"/>
              <a:cs typeface="Segoe UI Semilight" panose="020B0402040204020203" pitchFamily="34" charset="0"/>
            </a:endParaRPr>
          </a:p>
        </p:txBody>
      </p:sp>
      <p:sp>
        <p:nvSpPr>
          <p:cNvPr id="28" name="Rectángulo 7">
            <a:extLst>
              <a:ext uri="{FF2B5EF4-FFF2-40B4-BE49-F238E27FC236}">
                <a16:creationId xmlns:a16="http://schemas.microsoft.com/office/drawing/2014/main" id="{1A1E4344-ABB8-4B56-B40E-92904D96FBC0}"/>
              </a:ext>
            </a:extLst>
          </p:cNvPr>
          <p:cNvSpPr/>
          <p:nvPr/>
        </p:nvSpPr>
        <p:spPr>
          <a:xfrm>
            <a:off x="8293972"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pic>
        <p:nvPicPr>
          <p:cNvPr id="22" name="Picture 4" descr="people with coats walking along the sidewalks on empty street near Big Be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171" r="37762" b="14891"/>
          <a:stretch/>
        </p:blipFill>
        <p:spPr bwMode="auto">
          <a:xfrm>
            <a:off x="2464957" y="4516112"/>
            <a:ext cx="1579083" cy="17569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images.unsplash.com/photo-1538037054379-51da198a4a1a?ixlib=rb-0.3.5&amp;ixid=eyJhcHBfaWQiOjEyMDd9&amp;s=5be3fca1d32f41852db091c35e616727&amp;dpr=1&amp;auto=format&amp;fit=crop&amp;w=1000&amp;q=80&amp;cs=tinysrgb"/>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052" r="26432"/>
          <a:stretch/>
        </p:blipFill>
        <p:spPr bwMode="auto">
          <a:xfrm>
            <a:off x="7496175" y="2703279"/>
            <a:ext cx="1638300" cy="17424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erson standing in front of brown lecter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36742"/>
          <a:stretch/>
        </p:blipFill>
        <p:spPr bwMode="auto">
          <a:xfrm>
            <a:off x="4101916" y="2703279"/>
            <a:ext cx="1679759" cy="175095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woman in gray shirt sitting on bench in front of MacBook"/>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242" r="29166"/>
          <a:stretch/>
        </p:blipFill>
        <p:spPr bwMode="auto">
          <a:xfrm>
            <a:off x="790575" y="2712803"/>
            <a:ext cx="1610028" cy="173294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high rise building under white clouds during daytim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2373" b="13324"/>
          <a:stretch/>
        </p:blipFill>
        <p:spPr bwMode="auto">
          <a:xfrm>
            <a:off x="5841544" y="4505325"/>
            <a:ext cx="1598122"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17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Introduction</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42</a:t>
            </a:fld>
            <a:endParaRPr lang="es-MX" dirty="0">
              <a:latin typeface="Segoe UI Semilight" panose="020B0402040204020203" pitchFamily="34" charset="0"/>
              <a:cs typeface="Segoe UI Semilight" panose="020B0402040204020203" pitchFamily="34" charset="0"/>
            </a:endParaRPr>
          </a:p>
        </p:txBody>
      </p:sp>
      <p:pic>
        <p:nvPicPr>
          <p:cNvPr id="14" name="Picture 2" descr="Related image"/>
          <p:cNvPicPr>
            <a:picLocks noChangeAspect="1" noChangeArrowheads="1"/>
          </p:cNvPicPr>
          <p:nvPr/>
        </p:nvPicPr>
        <p:blipFill rotWithShape="1">
          <a:blip r:embed="rId6">
            <a:extLst>
              <a:ext uri="{28A0092B-C50C-407E-A947-70E740481C1C}">
                <a14:useLocalDpi xmlns:a14="http://schemas.microsoft.com/office/drawing/2010/main" val="0"/>
              </a:ext>
            </a:extLst>
          </a:blip>
          <a:srcRect l="37340" r="11003"/>
          <a:stretch/>
        </p:blipFill>
        <p:spPr bwMode="auto">
          <a:xfrm>
            <a:off x="3328086" y="1837037"/>
            <a:ext cx="3156261" cy="427702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upo 23">
            <a:extLst>
              <a:ext uri="{FF2B5EF4-FFF2-40B4-BE49-F238E27FC236}">
                <a16:creationId xmlns:a16="http://schemas.microsoft.com/office/drawing/2014/main" id="{5EB7F9DF-EC62-4259-AD13-313A6404688F}"/>
              </a:ext>
            </a:extLst>
          </p:cNvPr>
          <p:cNvGrpSpPr/>
          <p:nvPr/>
        </p:nvGrpSpPr>
        <p:grpSpPr>
          <a:xfrm>
            <a:off x="8293972" y="113747"/>
            <a:ext cx="695398" cy="396000"/>
            <a:chOff x="8296710" y="113747"/>
            <a:chExt cx="695398" cy="396000"/>
          </a:xfrm>
        </p:grpSpPr>
        <p:sp>
          <p:nvSpPr>
            <p:cNvPr id="26" name="Rectángulo 7">
              <a:extLst>
                <a:ext uri="{FF2B5EF4-FFF2-40B4-BE49-F238E27FC236}">
                  <a16:creationId xmlns:a16="http://schemas.microsoft.com/office/drawing/2014/main" id="{91944B0E-D494-42C4-98A0-2802A8F21FD4}"/>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7" name="TextBox 12">
              <a:extLst>
                <a:ext uri="{FF2B5EF4-FFF2-40B4-BE49-F238E27FC236}">
                  <a16:creationId xmlns:a16="http://schemas.microsoft.com/office/drawing/2014/main" id="{78DEF30A-6257-4BA9-B933-CCC2E7CAAC83}"/>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7" name="Rectangle 18">
            <a:extLst>
              <a:ext uri="{FF2B5EF4-FFF2-40B4-BE49-F238E27FC236}">
                <a16:creationId xmlns:a16="http://schemas.microsoft.com/office/drawing/2014/main" id="{40B4C294-A164-425E-9C8F-B4AC40510FFB}"/>
              </a:ext>
            </a:extLst>
          </p:cNvPr>
          <p:cNvSpPr/>
          <p:nvPr/>
        </p:nvSpPr>
        <p:spPr>
          <a:xfrm>
            <a:off x="626284" y="1784212"/>
            <a:ext cx="2574116" cy="4462760"/>
          </a:xfrm>
          <a:prstGeom prst="rect">
            <a:avLst/>
          </a:prstGeom>
        </p:spPr>
        <p:txBody>
          <a:bodyPr wrap="square">
            <a:spAutoFit/>
          </a:bodyPr>
          <a:lstStyle/>
          <a:p>
            <a:pPr algn="just"/>
            <a:r>
              <a:rPr lang="en-GB" sz="1300" dirty="0">
                <a:latin typeface="Segoe UI Semilight" panose="020B0402040204020203" pitchFamily="34" charset="0"/>
                <a:cs typeface="Segoe UI Semilight" panose="020B0402040204020203" pitchFamily="34" charset="0"/>
              </a:rPr>
              <a:t>My Dossier is the section where you </a:t>
            </a:r>
            <a:r>
              <a:rPr lang="en-GB" sz="1300" dirty="0">
                <a:latin typeface="Segoe UI Semibold" panose="020B0702040204020203" pitchFamily="34" charset="0"/>
                <a:cs typeface="Segoe UI Semibold" panose="020B0702040204020203" pitchFamily="34" charset="0"/>
              </a:rPr>
              <a:t>select and summarise examples of your best work. </a:t>
            </a:r>
            <a:r>
              <a:rPr lang="en-GB" sz="1300" dirty="0">
                <a:latin typeface="Segoe UI Semilight" panose="020B0402040204020203" pitchFamily="34" charset="0"/>
                <a:cs typeface="Segoe UI Semilight" panose="020B0402040204020203" pitchFamily="34" charset="0"/>
              </a:rPr>
              <a:t>If you want more space, you can copy and paste the blank pages with the tables. It’s recommended to select 2 or 3 tasks per chapter with different types of files:</a:t>
            </a:r>
          </a:p>
          <a:p>
            <a:pPr algn="just"/>
            <a:endParaRPr lang="en-GB" sz="1100" dirty="0">
              <a:latin typeface="Segoe UI Semilight" panose="020B0402040204020203" pitchFamily="34" charset="0"/>
              <a:cs typeface="Segoe UI Semilight" panose="020B0402040204020203" pitchFamily="34" charset="0"/>
            </a:endParaRPr>
          </a:p>
          <a:p>
            <a:pPr algn="just"/>
            <a:r>
              <a:rPr lang="en-GB" sz="1300" dirty="0">
                <a:latin typeface="Segoe UI Semilight" panose="020B0402040204020203" pitchFamily="34" charset="0"/>
                <a:cs typeface="Segoe UI Semilight" panose="020B0402040204020203" pitchFamily="34" charset="0"/>
              </a:rPr>
              <a:t>- The articles or texts that helped you write an email, a</a:t>
            </a:r>
          </a:p>
          <a:p>
            <a:pPr algn="just"/>
            <a:r>
              <a:rPr lang="en-GB" sz="1300" dirty="0">
                <a:latin typeface="Segoe UI Semilight" panose="020B0402040204020203" pitchFamily="34" charset="0"/>
                <a:cs typeface="Segoe UI Semilight" panose="020B0402040204020203" pitchFamily="34" charset="0"/>
              </a:rPr>
              <a:t>text, answer questions, </a:t>
            </a:r>
          </a:p>
          <a:p>
            <a:pPr algn="just"/>
            <a:r>
              <a:rPr lang="en-GB" sz="1300" dirty="0">
                <a:latin typeface="Segoe UI Semilight" panose="020B0402040204020203" pitchFamily="34" charset="0"/>
                <a:cs typeface="Segoe UI Semilight" panose="020B0402040204020203" pitchFamily="34" charset="0"/>
              </a:rPr>
              <a:t>a presentation, etc.</a:t>
            </a:r>
          </a:p>
          <a:p>
            <a:pPr algn="just"/>
            <a:r>
              <a:rPr lang="en-GB" sz="1300" dirty="0">
                <a:latin typeface="Segoe UI Semilight" panose="020B0402040204020203" pitchFamily="34" charset="0"/>
                <a:cs typeface="Segoe UI Semilight" panose="020B0402040204020203" pitchFamily="34" charset="0"/>
              </a:rPr>
              <a:t>- Letters, emails, etc.</a:t>
            </a:r>
          </a:p>
          <a:p>
            <a:pPr algn="just"/>
            <a:r>
              <a:rPr lang="en-GB" sz="1300" dirty="0">
                <a:latin typeface="Segoe UI Semilight" panose="020B0402040204020203" pitchFamily="34" charset="0"/>
                <a:cs typeface="Segoe UI Semilight" panose="020B0402040204020203" pitchFamily="34" charset="0"/>
              </a:rPr>
              <a:t>- Texts on particular topics.</a:t>
            </a:r>
          </a:p>
          <a:p>
            <a:pPr algn="just"/>
            <a:r>
              <a:rPr lang="en-GB" sz="1300" dirty="0">
                <a:latin typeface="Segoe UI Semilight" panose="020B0402040204020203" pitchFamily="34" charset="0"/>
                <a:cs typeface="Segoe UI Semilight" panose="020B0402040204020203" pitchFamily="34" charset="0"/>
              </a:rPr>
              <a:t>- Photographs.</a:t>
            </a:r>
          </a:p>
          <a:p>
            <a:pPr algn="just"/>
            <a:r>
              <a:rPr lang="en-GB" sz="1300" dirty="0">
                <a:latin typeface="Segoe UI Semilight" panose="020B0402040204020203" pitchFamily="34" charset="0"/>
                <a:cs typeface="Segoe UI Semilight" panose="020B0402040204020203" pitchFamily="34" charset="0"/>
              </a:rPr>
              <a:t>- Evaluated or revised work.</a:t>
            </a:r>
          </a:p>
          <a:p>
            <a:pPr algn="just"/>
            <a:r>
              <a:rPr lang="en-GB" sz="1300" dirty="0">
                <a:latin typeface="Segoe UI Semilight" panose="020B0402040204020203" pitchFamily="34" charset="0"/>
                <a:cs typeface="Segoe UI Semilight" panose="020B0402040204020203" pitchFamily="34" charset="0"/>
              </a:rPr>
              <a:t>- Audio and video recordings.</a:t>
            </a:r>
          </a:p>
          <a:p>
            <a:pPr algn="just"/>
            <a:r>
              <a:rPr lang="en-GB" sz="1300" dirty="0">
                <a:latin typeface="Segoe UI Semilight" panose="020B0402040204020203" pitchFamily="34" charset="0"/>
                <a:cs typeface="Segoe UI Semilight" panose="020B0402040204020203" pitchFamily="34" charset="0"/>
              </a:rPr>
              <a:t>- A personal word list.</a:t>
            </a:r>
          </a:p>
          <a:p>
            <a:pPr algn="just"/>
            <a:r>
              <a:rPr lang="en-GB" sz="1300" dirty="0">
                <a:latin typeface="Segoe UI Semilight" panose="020B0402040204020203" pitchFamily="34" charset="0"/>
                <a:cs typeface="Segoe UI Semilight" panose="020B0402040204020203" pitchFamily="34" charset="0"/>
              </a:rPr>
              <a:t>- Examples of any reading.</a:t>
            </a:r>
          </a:p>
          <a:p>
            <a:pPr algn="just"/>
            <a:r>
              <a:rPr lang="en-US" sz="1300" dirty="0">
                <a:latin typeface="Segoe UI Semilight" panose="020B0402040204020203" pitchFamily="34" charset="0"/>
                <a:cs typeface="Segoe UI Semilight" panose="020B0402040204020203" pitchFamily="34" charset="0"/>
              </a:rPr>
              <a:t>- Reflections on experiences.</a:t>
            </a:r>
            <a:endParaRPr lang="en-GB" sz="1300" dirty="0">
              <a:latin typeface="Segoe UI Semilight" panose="020B0402040204020203" pitchFamily="34" charset="0"/>
              <a:cs typeface="Segoe UI Semilight" panose="020B0402040204020203" pitchFamily="34" charset="0"/>
            </a:endParaRPr>
          </a:p>
          <a:p>
            <a:pPr algn="just"/>
            <a:r>
              <a:rPr lang="en-GB" sz="1300" dirty="0">
                <a:latin typeface="Segoe UI Semilight" panose="020B0402040204020203" pitchFamily="34" charset="0"/>
                <a:cs typeface="Segoe UI Semilight" panose="020B0402040204020203" pitchFamily="34" charset="0"/>
              </a:rPr>
              <a:t>- Others.</a:t>
            </a:r>
          </a:p>
        </p:txBody>
      </p:sp>
      <p:sp>
        <p:nvSpPr>
          <p:cNvPr id="15" name="Rectangle 1">
            <a:extLst>
              <a:ext uri="{FF2B5EF4-FFF2-40B4-BE49-F238E27FC236}">
                <a16:creationId xmlns:a16="http://schemas.microsoft.com/office/drawing/2014/main" id="{B400BB33-6A76-4BBA-8EEB-28EAC6DF7F3E}"/>
              </a:ext>
            </a:extLst>
          </p:cNvPr>
          <p:cNvSpPr/>
          <p:nvPr/>
        </p:nvSpPr>
        <p:spPr>
          <a:xfrm>
            <a:off x="6586548" y="1771806"/>
            <a:ext cx="2738427" cy="4462760"/>
          </a:xfrm>
          <a:prstGeom prst="rect">
            <a:avLst/>
          </a:prstGeom>
        </p:spPr>
        <p:txBody>
          <a:bodyPr wrap="square">
            <a:spAutoFit/>
          </a:bodyPr>
          <a:lstStyle/>
          <a:p>
            <a:pPr algn="just"/>
            <a:r>
              <a:rPr lang="es-MX" sz="1300" dirty="0">
                <a:latin typeface="Segoe UI Semilight" panose="020B0402040204020203" pitchFamily="34" charset="0"/>
                <a:cs typeface="Segoe UI Semilight" panose="020B0402040204020203" pitchFamily="34" charset="0"/>
              </a:rPr>
              <a:t>Mi Dossier es la sección donde </a:t>
            </a:r>
            <a:r>
              <a:rPr lang="es-MX" sz="1300" dirty="0">
                <a:latin typeface="Segoe UI Semibold" panose="020B0702040204020203" pitchFamily="34" charset="0"/>
                <a:cs typeface="Segoe UI Semibold" panose="020B0702040204020203" pitchFamily="34" charset="0"/>
              </a:rPr>
              <a:t>seleccionas y resumes ejemplos de tu mejor trabajo. </a:t>
            </a:r>
            <a:r>
              <a:rPr lang="es-MX" sz="1300" dirty="0">
                <a:latin typeface="Segoe UI Semilight" panose="020B0402040204020203" pitchFamily="34" charset="0"/>
                <a:cs typeface="Segoe UI Semilight" panose="020B0402040204020203" pitchFamily="34" charset="0"/>
              </a:rPr>
              <a:t>Si deseas más espacio, puedes copiar y pegar las páginas en blanco con las tablas. Se recomienda seleccionar 2 o 3 tareas por capítulo con diferentes tipos de archivos:</a:t>
            </a:r>
            <a:endParaRPr lang="es-ES" sz="1000" dirty="0">
              <a:latin typeface="Segoe UI Semilight" panose="020B0402040204020203" pitchFamily="34" charset="0"/>
              <a:cs typeface="Segoe UI Semilight" panose="020B0402040204020203" pitchFamily="34" charset="0"/>
            </a:endParaRPr>
          </a:p>
          <a:p>
            <a:pPr algn="just"/>
            <a:endParaRPr lang="es-ES" sz="1100" dirty="0">
              <a:latin typeface="Segoe UI Semilight" panose="020B0402040204020203" pitchFamily="34" charset="0"/>
              <a:cs typeface="Segoe UI Semilight" panose="020B0402040204020203" pitchFamily="34" charset="0"/>
            </a:endParaRPr>
          </a:p>
          <a:p>
            <a:pPr algn="just"/>
            <a:r>
              <a:rPr lang="es-ES" sz="1300" dirty="0">
                <a:latin typeface="Segoe UI Semilight" panose="020B0402040204020203" pitchFamily="34" charset="0"/>
                <a:cs typeface="Segoe UI Semilight" panose="020B0402040204020203" pitchFamily="34" charset="0"/>
              </a:rPr>
              <a:t>- los artículos o textos que te ayudaron a escribir un correo, un</a:t>
            </a:r>
          </a:p>
          <a:p>
            <a:pPr algn="just"/>
            <a:r>
              <a:rPr lang="es-ES" sz="1300" dirty="0">
                <a:latin typeface="Segoe UI Semilight" panose="020B0402040204020203" pitchFamily="34" charset="0"/>
                <a:cs typeface="Segoe UI Semilight" panose="020B0402040204020203" pitchFamily="34" charset="0"/>
              </a:rPr>
              <a:t>texto, responder preguntas, una presentación, etc.</a:t>
            </a:r>
          </a:p>
          <a:p>
            <a:pPr algn="just"/>
            <a:r>
              <a:rPr lang="es-ES" sz="1300" dirty="0">
                <a:latin typeface="Segoe UI Semilight" panose="020B0402040204020203" pitchFamily="34" charset="0"/>
                <a:cs typeface="Segoe UI Semilight" panose="020B0402040204020203" pitchFamily="34" charset="0"/>
              </a:rPr>
              <a:t>- Cartas, correos electrónicos, etc.</a:t>
            </a:r>
          </a:p>
          <a:p>
            <a:pPr algn="just"/>
            <a:r>
              <a:rPr lang="es-ES" sz="1300" dirty="0">
                <a:latin typeface="Segoe UI Semilight" panose="020B0402040204020203" pitchFamily="34" charset="0"/>
                <a:cs typeface="Segoe UI Semilight" panose="020B0402040204020203" pitchFamily="34" charset="0"/>
              </a:rPr>
              <a:t>- Textos de temas en particular.</a:t>
            </a:r>
          </a:p>
          <a:p>
            <a:pPr algn="just"/>
            <a:r>
              <a:rPr lang="es-ES" sz="1300" dirty="0">
                <a:latin typeface="Segoe UI Semilight" panose="020B0402040204020203" pitchFamily="34" charset="0"/>
                <a:cs typeface="Segoe UI Semilight" panose="020B0402040204020203" pitchFamily="34" charset="0"/>
              </a:rPr>
              <a:t>- Fotografías.</a:t>
            </a:r>
          </a:p>
          <a:p>
            <a:pPr algn="just"/>
            <a:r>
              <a:rPr lang="es-ES" sz="1300" dirty="0">
                <a:latin typeface="Segoe UI Semilight" panose="020B0402040204020203" pitchFamily="34" charset="0"/>
                <a:cs typeface="Segoe UI Semilight" panose="020B0402040204020203" pitchFamily="34" charset="0"/>
              </a:rPr>
              <a:t>- Trabajos evaluados o revisados.</a:t>
            </a:r>
          </a:p>
          <a:p>
            <a:pPr algn="just"/>
            <a:r>
              <a:rPr lang="es-ES" sz="1300" dirty="0">
                <a:latin typeface="Segoe UI Semilight" panose="020B0402040204020203" pitchFamily="34" charset="0"/>
                <a:cs typeface="Segoe UI Semilight" panose="020B0402040204020203" pitchFamily="34" charset="0"/>
              </a:rPr>
              <a:t>- Grabaciones de audio y video.</a:t>
            </a:r>
          </a:p>
          <a:p>
            <a:pPr algn="just"/>
            <a:r>
              <a:rPr lang="es-ES" sz="1300" dirty="0">
                <a:latin typeface="Segoe UI Semilight" panose="020B0402040204020203" pitchFamily="34" charset="0"/>
                <a:cs typeface="Segoe UI Semilight" panose="020B0402040204020203" pitchFamily="34" charset="0"/>
              </a:rPr>
              <a:t>- Una lista de palabras.</a:t>
            </a:r>
          </a:p>
          <a:p>
            <a:pPr algn="just"/>
            <a:r>
              <a:rPr lang="es-ES" sz="1300" dirty="0">
                <a:latin typeface="Segoe UI Semilight" panose="020B0402040204020203" pitchFamily="34" charset="0"/>
                <a:cs typeface="Segoe UI Semilight" panose="020B0402040204020203" pitchFamily="34" charset="0"/>
              </a:rPr>
              <a:t>- Ejemplos de cualquier lectura.</a:t>
            </a:r>
          </a:p>
          <a:p>
            <a:pPr algn="just"/>
            <a:r>
              <a:rPr lang="es-ES" sz="1300" dirty="0">
                <a:latin typeface="Segoe UI Semilight" panose="020B0402040204020203" pitchFamily="34" charset="0"/>
                <a:cs typeface="Segoe UI Semilight" panose="020B0402040204020203" pitchFamily="34" charset="0"/>
              </a:rPr>
              <a:t>- Reflexiones sobre experiencias</a:t>
            </a:r>
          </a:p>
          <a:p>
            <a:pPr algn="just"/>
            <a:r>
              <a:rPr lang="es-ES" sz="1300" dirty="0">
                <a:latin typeface="Segoe UI Semilight" panose="020B0402040204020203" pitchFamily="34" charset="0"/>
                <a:cs typeface="Segoe UI Semilight" panose="020B0402040204020203" pitchFamily="34" charset="0"/>
              </a:rPr>
              <a:t>- Otros.</a:t>
            </a:r>
            <a:endParaRPr lang="en-GB" sz="13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1858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43</a:t>
            </a:fld>
            <a:endParaRPr lang="es-MX" dirty="0">
              <a:latin typeface="Segoe UI Semilight" panose="020B0402040204020203" pitchFamily="34" charset="0"/>
              <a:cs typeface="Segoe UI Semilight" panose="020B0402040204020203" pitchFamily="34" charset="0"/>
            </a:endParaRPr>
          </a:p>
        </p:txBody>
      </p:sp>
      <p:sp>
        <p:nvSpPr>
          <p:cNvPr id="18" name="Rectangle 17"/>
          <p:cNvSpPr/>
          <p:nvPr/>
        </p:nvSpPr>
        <p:spPr>
          <a:xfrm>
            <a:off x="628850" y="1730802"/>
            <a:ext cx="4183781" cy="1654299"/>
          </a:xfrm>
          <a:prstGeom prst="rect">
            <a:avLst/>
          </a:prstGeom>
        </p:spPr>
        <p:txBody>
          <a:bodyPr wrap="square">
            <a:spAutoFit/>
          </a:bodyPr>
          <a:lstStyle/>
          <a:p>
            <a:pPr algn="just"/>
            <a:r>
              <a:rPr lang="en-GB" sz="1300" dirty="0">
                <a:latin typeface="Segoe UI Semilight" panose="020B0402040204020203" pitchFamily="34" charset="0"/>
                <a:cs typeface="Segoe UI Semilight" panose="020B0402040204020203" pitchFamily="34" charset="0"/>
              </a:rPr>
              <a:t>In the column </a:t>
            </a:r>
            <a:r>
              <a:rPr lang="en-GB" sz="1300" i="1" dirty="0">
                <a:latin typeface="Segoe UI Semilight" panose="020B0402040204020203" pitchFamily="34" charset="0"/>
                <a:cs typeface="Segoe UI Semilight" panose="020B0402040204020203" pitchFamily="34" charset="0"/>
              </a:rPr>
              <a:t>Name</a:t>
            </a:r>
            <a:r>
              <a:rPr lang="en-GB" sz="1300" dirty="0">
                <a:latin typeface="Segoe UI Semilight" panose="020B0402040204020203" pitchFamily="34" charset="0"/>
                <a:cs typeface="Segoe UI Semilight" panose="020B0402040204020203" pitchFamily="34" charset="0"/>
              </a:rPr>
              <a:t> you have to mention the </a:t>
            </a:r>
            <a:r>
              <a:rPr lang="en-GB" sz="1300" dirty="0">
                <a:latin typeface="Segoe UI Semibold" panose="020B0702040204020203" pitchFamily="34" charset="0"/>
                <a:cs typeface="Segoe UI Semibold" panose="020B0702040204020203" pitchFamily="34" charset="0"/>
              </a:rPr>
              <a:t>name of the task</a:t>
            </a:r>
            <a:r>
              <a:rPr lang="en-GB" sz="1300" dirty="0">
                <a:latin typeface="Segoe UI Semilight" panose="020B0402040204020203" pitchFamily="34" charset="0"/>
                <a:cs typeface="Segoe UI Semilight" panose="020B0402040204020203" pitchFamily="34" charset="0"/>
              </a:rPr>
              <a:t>.  In the column </a:t>
            </a:r>
            <a:r>
              <a:rPr lang="en-GB" sz="1300" i="1" dirty="0">
                <a:latin typeface="Segoe UI Semilight" panose="020B0402040204020203" pitchFamily="34" charset="0"/>
                <a:cs typeface="Segoe UI Semilight" panose="020B0402040204020203" pitchFamily="34" charset="0"/>
              </a:rPr>
              <a:t>Description</a:t>
            </a:r>
            <a:r>
              <a:rPr lang="en-GB" sz="1300" dirty="0">
                <a:latin typeface="Segoe UI Semilight" panose="020B0402040204020203" pitchFamily="34" charset="0"/>
                <a:cs typeface="Segoe UI Semilight" panose="020B0402040204020203" pitchFamily="34" charset="0"/>
              </a:rPr>
              <a:t>, you have to write a short description of the task. </a:t>
            </a:r>
          </a:p>
          <a:p>
            <a:pPr algn="just"/>
            <a:endParaRPr lang="en-GB" sz="800" dirty="0">
              <a:latin typeface="Segoe UI Semilight" panose="020B0402040204020203" pitchFamily="34" charset="0"/>
              <a:cs typeface="Segoe UI Semilight" panose="020B0402040204020203" pitchFamily="34" charset="0"/>
            </a:endParaRPr>
          </a:p>
          <a:p>
            <a:pPr algn="just"/>
            <a:r>
              <a:rPr lang="en-GB" sz="1300" dirty="0">
                <a:latin typeface="Segoe UI Semilight" panose="020B0402040204020203" pitchFamily="34" charset="0"/>
                <a:cs typeface="Segoe UI Semilight" panose="020B0402040204020203" pitchFamily="34" charset="0"/>
              </a:rPr>
              <a:t>In the column </a:t>
            </a:r>
            <a:r>
              <a:rPr lang="en-GB" sz="1300" i="1" dirty="0">
                <a:latin typeface="Segoe UI Semilight" panose="020B0402040204020203" pitchFamily="34" charset="0"/>
                <a:cs typeface="Segoe UI Semilight" panose="020B0402040204020203" pitchFamily="34" charset="0"/>
              </a:rPr>
              <a:t>My Performance, </a:t>
            </a:r>
            <a:r>
              <a:rPr lang="en-GB" sz="1300" dirty="0">
                <a:latin typeface="Segoe UI Semilight" panose="020B0402040204020203" pitchFamily="34" charset="0"/>
                <a:cs typeface="Segoe UI Semilight" panose="020B0402040204020203" pitchFamily="34" charset="0"/>
              </a:rPr>
              <a:t>add a description of your completion of the task.  Finally, in the column </a:t>
            </a:r>
            <a:r>
              <a:rPr lang="en-GB" sz="1300" i="1" dirty="0">
                <a:latin typeface="Segoe UI Semilight" panose="020B0402040204020203" pitchFamily="34" charset="0"/>
                <a:cs typeface="Segoe UI Semilight" panose="020B0402040204020203" pitchFamily="34" charset="0"/>
              </a:rPr>
              <a:t>Files</a:t>
            </a:r>
            <a:r>
              <a:rPr lang="en-GB" sz="1300" dirty="0">
                <a:latin typeface="Segoe UI Semilight" panose="020B0402040204020203" pitchFamily="34" charset="0"/>
                <a:cs typeface="Segoe UI Semilight" panose="020B0402040204020203" pitchFamily="34" charset="0"/>
              </a:rPr>
              <a:t>, you can include screenshots of your work and links to your files, recordings or videos, etc.</a:t>
            </a:r>
          </a:p>
        </p:txBody>
      </p:sp>
      <p:graphicFrame>
        <p:nvGraphicFramePr>
          <p:cNvPr id="28" name="Table 6"/>
          <p:cNvGraphicFramePr>
            <a:graphicFrameLocks noGrp="1"/>
          </p:cNvGraphicFramePr>
          <p:nvPr>
            <p:extLst>
              <p:ext uri="{D42A27DB-BD31-4B8C-83A1-F6EECF244321}">
                <p14:modId xmlns:p14="http://schemas.microsoft.com/office/powerpoint/2010/main" val="1863769298"/>
              </p:ext>
            </p:extLst>
          </p:nvPr>
        </p:nvGraphicFramePr>
        <p:xfrm>
          <a:off x="719230" y="3421536"/>
          <a:ext cx="8490674" cy="454124"/>
        </p:xfrm>
        <a:graphic>
          <a:graphicData uri="http://schemas.openxmlformats.org/drawingml/2006/table">
            <a:tbl>
              <a:tblPr firstRow="1" firstCol="1" bandRow="1"/>
              <a:tblGrid>
                <a:gridCol w="2128745">
                  <a:extLst>
                    <a:ext uri="{9D8B030D-6E8A-4147-A177-3AD203B41FA5}">
                      <a16:colId xmlns:a16="http://schemas.microsoft.com/office/drawing/2014/main" val="20000"/>
                    </a:ext>
                  </a:extLst>
                </a:gridCol>
                <a:gridCol w="3362325">
                  <a:extLst>
                    <a:ext uri="{9D8B030D-6E8A-4147-A177-3AD203B41FA5}">
                      <a16:colId xmlns:a16="http://schemas.microsoft.com/office/drawing/2014/main" val="20001"/>
                    </a:ext>
                  </a:extLst>
                </a:gridCol>
                <a:gridCol w="2999604">
                  <a:extLst>
                    <a:ext uri="{9D8B030D-6E8A-4147-A177-3AD203B41FA5}">
                      <a16:colId xmlns:a16="http://schemas.microsoft.com/office/drawing/2014/main" val="20002"/>
                    </a:ext>
                  </a:extLst>
                </a:gridCol>
              </a:tblGrid>
              <a:tr h="227062">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extLst>
                  <a:ext uri="{0D108BD9-81ED-4DB2-BD59-A6C34878D82A}">
                    <a16:rowId xmlns:a16="http://schemas.microsoft.com/office/drawing/2014/main" val="10000"/>
                  </a:ext>
                </a:extLst>
              </a:tr>
              <a:tr h="227062">
                <a:tc>
                  <a:txBody>
                    <a:bodyPr/>
                    <a:lstStyle/>
                    <a:p>
                      <a:pPr algn="ctr">
                        <a:lnSpc>
                          <a:spcPct val="107000"/>
                        </a:lnSpc>
                        <a:spcAft>
                          <a:spcPts val="0"/>
                        </a:spcAft>
                      </a:pP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“Advice,</a:t>
                      </a:r>
                      <a:r>
                        <a:rPr lang="pt-PT" sz="1050" baseline="0" dirty="0">
                          <a:effectLst/>
                          <a:latin typeface="Segoe UI Semilight" panose="020B0402040204020203" pitchFamily="34" charset="0"/>
                          <a:ea typeface="Calibri" panose="020F0502020204030204" pitchFamily="34" charset="0"/>
                          <a:cs typeface="Segoe UI Semilight" panose="020B0402040204020203" pitchFamily="34" charset="0"/>
                        </a:rPr>
                        <a:t> Please!</a:t>
                      </a: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To read and offer</a:t>
                      </a:r>
                      <a:r>
                        <a:rPr lang="pt-PT" sz="1050" baseline="0" dirty="0">
                          <a:effectLst/>
                          <a:latin typeface="Segoe UI Semilight" panose="020B0402040204020203" pitchFamily="34" charset="0"/>
                          <a:ea typeface="Calibri" panose="020F0502020204030204" pitchFamily="34" charset="0"/>
                          <a:cs typeface="Segoe UI Semilight" panose="020B0402040204020203" pitchFamily="34" charset="0"/>
                        </a:rPr>
                        <a:t> solutions</a:t>
                      </a: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 to medical problems.</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effectLst/>
                          <a:latin typeface="Segoe UI Semilight" panose="020B0402040204020203" pitchFamily="34" charset="0"/>
                          <a:ea typeface="Calibri" panose="020F0502020204030204" pitchFamily="34" charset="0"/>
                          <a:cs typeface="Segoe UI Semilight" panose="020B0402040204020203" pitchFamily="34" charset="0"/>
                        </a:rPr>
                        <a:t>Good: I used all the modal</a:t>
                      </a:r>
                      <a:r>
                        <a:rPr lang="pt-PT" sz="1050" baseline="0" dirty="0">
                          <a:effectLst/>
                          <a:latin typeface="Segoe UI Semilight" panose="020B0402040204020203" pitchFamily="34" charset="0"/>
                          <a:ea typeface="Calibri" panose="020F0502020204030204" pitchFamily="34" charset="0"/>
                          <a:cs typeface="Segoe UI Semilight" panose="020B0402040204020203" pitchFamily="34" charset="0"/>
                        </a:rPr>
                        <a:t> verbs in my answers.</a:t>
                      </a:r>
                      <a:endParaRPr lang="pt-PT" sz="105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9" name="Table 6"/>
          <p:cNvGraphicFramePr>
            <a:graphicFrameLocks noGrp="1"/>
          </p:cNvGraphicFramePr>
          <p:nvPr>
            <p:extLst>
              <p:ext uri="{D42A27DB-BD31-4B8C-83A1-F6EECF244321}">
                <p14:modId xmlns:p14="http://schemas.microsoft.com/office/powerpoint/2010/main" val="2562895742"/>
              </p:ext>
            </p:extLst>
          </p:nvPr>
        </p:nvGraphicFramePr>
        <p:xfrm>
          <a:off x="727354" y="4008085"/>
          <a:ext cx="8482550" cy="2382987"/>
        </p:xfrm>
        <a:graphic>
          <a:graphicData uri="http://schemas.openxmlformats.org/drawingml/2006/table">
            <a:tbl>
              <a:tblPr firstRow="1" firstCol="1" bandRow="1"/>
              <a:tblGrid>
                <a:gridCol w="8482550">
                  <a:extLst>
                    <a:ext uri="{9D8B030D-6E8A-4147-A177-3AD203B41FA5}">
                      <a16:colId xmlns:a16="http://schemas.microsoft.com/office/drawing/2014/main" val="20000"/>
                    </a:ext>
                  </a:extLst>
                </a:gridCol>
              </a:tblGrid>
              <a:tr h="248973">
                <a:tc>
                  <a:txBody>
                    <a:bodyPr/>
                    <a:lstStyle/>
                    <a:p>
                      <a:pPr algn="ctr">
                        <a:lnSpc>
                          <a:spcPct val="107000"/>
                        </a:lnSpc>
                        <a:spcAft>
                          <a:spcPts val="0"/>
                        </a:spcAft>
                      </a:pPr>
                      <a:r>
                        <a:rPr lang="en-GB" sz="1050" b="0"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rPr>
                        <a:t> / Archivos</a:t>
                      </a:r>
                      <a:endParaRPr lang="pt-PT" sz="1050" b="0" dirty="0">
                        <a:solidFill>
                          <a:srgbClr val="44878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9F9F9">
                        <a:alpha val="40000"/>
                      </a:srgbClr>
                    </a:solidFill>
                  </a:tcPr>
                </a:tc>
                <a:extLst>
                  <a:ext uri="{0D108BD9-81ED-4DB2-BD59-A6C34878D82A}">
                    <a16:rowId xmlns:a16="http://schemas.microsoft.com/office/drawing/2014/main" val="10000"/>
                  </a:ext>
                </a:extLst>
              </a:tr>
              <a:tr h="2134014">
                <a:tc>
                  <a:txBody>
                    <a:bodyPr/>
                    <a:lstStyle/>
                    <a:p>
                      <a:pPr algn="ctr">
                        <a:lnSpc>
                          <a:spcPct val="107000"/>
                        </a:lnSpc>
                        <a:spcAft>
                          <a:spcPts val="0"/>
                        </a:spcAft>
                      </a:pPr>
                      <a:r>
                        <a:rPr lang="pt-PT" sz="980" dirty="0">
                          <a:effectLst/>
                          <a:latin typeface="Segoe UI" panose="020B0502040204020203" pitchFamily="34" charset="0"/>
                          <a:ea typeface="Calibri" panose="020F0502020204030204" pitchFamily="34" charset="0"/>
                          <a:cs typeface="Segoe UI" panose="020B0502040204020203" pitchFamily="34" charset="0"/>
                        </a:rPr>
                        <a:t>Link to the original document:</a:t>
                      </a:r>
                      <a:r>
                        <a:rPr lang="pt-PT" sz="980" baseline="0" dirty="0">
                          <a:effectLst/>
                          <a:latin typeface="Segoe UI" panose="020B0502040204020203" pitchFamily="34" charset="0"/>
                          <a:ea typeface="Calibri" panose="020F0502020204030204" pitchFamily="34" charset="0"/>
                          <a:cs typeface="Segoe UI" panose="020B0502040204020203" pitchFamily="34" charset="0"/>
                        </a:rPr>
                        <a:t>  </a:t>
                      </a:r>
                      <a:r>
                        <a:rPr lang="pt-PT" sz="980" baseline="0" dirty="0">
                          <a:effectLst/>
                          <a:latin typeface="Segoe UI" panose="020B0502040204020203" pitchFamily="34" charset="0"/>
                          <a:ea typeface="Calibri" panose="020F0502020204030204" pitchFamily="34" charset="0"/>
                          <a:cs typeface="Segoe UI" panose="020B0502040204020203" pitchFamily="34" charset="0"/>
                          <a:hlinkClick r:id="rId6"/>
                        </a:rPr>
                        <a:t>https://drive.google.com/file/d/1HLKbEQAX88bjcYPT9XVUEnfqe6G0npwG/view?usp=sharing</a:t>
                      </a:r>
                      <a:r>
                        <a:rPr lang="pt-PT" sz="980" baseline="0" dirty="0">
                          <a:effectLst/>
                          <a:latin typeface="Segoe UI" panose="020B0502040204020203" pitchFamily="34" charset="0"/>
                          <a:ea typeface="Calibri" panose="020F0502020204030204" pitchFamily="34" charset="0"/>
                          <a:cs typeface="Segoe UI" panose="020B0502040204020203" pitchFamily="34" charset="0"/>
                        </a:rPr>
                        <a:t>   </a:t>
                      </a:r>
                    </a:p>
                    <a:p>
                      <a:pPr algn="ctr">
                        <a:lnSpc>
                          <a:spcPct val="107000"/>
                        </a:lnSpc>
                        <a:spcAft>
                          <a:spcPts val="0"/>
                        </a:spcAft>
                      </a:pPr>
                      <a:endParaRPr lang="pt-PT" sz="100" dirty="0">
                        <a:effectLst/>
                        <a:latin typeface="Segoe UI" panose="020B0502040204020203" pitchFamily="34" charset="0"/>
                        <a:ea typeface="Calibri" panose="020F0502020204030204" pitchFamily="34" charset="0"/>
                        <a:cs typeface="Segoe UI" panose="020B0502040204020203" pitchFamily="34" charset="0"/>
                      </a:endParaRPr>
                    </a:p>
                  </a:txBody>
                  <a:tcPr marL="68580" marR="68580" marT="0"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0"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Adding Work </a:t>
            </a:r>
          </a:p>
        </p:txBody>
      </p:sp>
      <p:sp>
        <p:nvSpPr>
          <p:cNvPr id="4" name="Rectangle 2"/>
          <p:cNvSpPr>
            <a:spLocks noChangeArrowheads="1"/>
          </p:cNvSpPr>
          <p:nvPr/>
        </p:nvSpPr>
        <p:spPr bwMode="auto">
          <a:xfrm>
            <a:off x="4964635" y="1696868"/>
            <a:ext cx="4287273" cy="1654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En la columna </a:t>
            </a:r>
            <a:r>
              <a:rPr kumimoji="0" lang="es-MX" altLang="es-MX" sz="1300" b="0" i="1"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Nombre</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 agrega el </a:t>
            </a:r>
            <a:r>
              <a:rPr kumimoji="0" lang="es-MX" altLang="es-MX" sz="1300" b="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rPr>
              <a:t>nombre del trabajo</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 En la columna </a:t>
            </a:r>
            <a:r>
              <a:rPr kumimoji="0" lang="es-MX" altLang="es-MX" sz="1300" b="0" i="1"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Descripción</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 escribe una breve descripción de la tarea. </a:t>
            </a:r>
            <a:r>
              <a:rPr kumimoji="0" lang="es-MX" altLang="es-MX" sz="1300" b="0" u="none" strike="noStrike" cap="none" normalizeH="0" dirty="0">
                <a:ln>
                  <a:noFill/>
                </a:ln>
                <a:solidFill>
                  <a:schemeClr val="tx1"/>
                </a:solidFill>
                <a:effectLst/>
                <a:latin typeface="Segoe UI Semilight" panose="020B0402040204020203" pitchFamily="34" charset="0"/>
                <a:cs typeface="Segoe UI Semilight" panose="020B0402040204020203"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s-MX" altLang="es-MX" sz="800" baseline="0" dirty="0">
              <a:latin typeface="Segoe UI Semilight" panose="020B0402040204020203" pitchFamily="34" charset="0"/>
              <a:cs typeface="Segoe UI Semilight" panose="020B04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En la columna </a:t>
            </a:r>
            <a:r>
              <a:rPr kumimoji="0" lang="es-MX" altLang="es-MX" sz="1300" b="0" i="1"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Mi Desempeño </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describe cómo fue tu</a:t>
            </a:r>
            <a:r>
              <a:rPr kumimoji="0" lang="es-MX" altLang="es-MX" sz="1300" b="0" u="none" strike="noStrike" cap="none" normalizeH="0" dirty="0">
                <a:ln>
                  <a:noFill/>
                </a:ln>
                <a:solidFill>
                  <a:schemeClr val="tx1"/>
                </a:solidFill>
                <a:effectLst/>
                <a:latin typeface="Segoe UI Semilight" panose="020B0402040204020203" pitchFamily="34" charset="0"/>
                <a:cs typeface="Segoe UI Semilight" panose="020B0402040204020203" pitchFamily="34" charset="0"/>
              </a:rPr>
              <a:t> </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desempeño/esfuerzo al realizar la tarea. Finalmente, en la columna </a:t>
            </a:r>
            <a:r>
              <a:rPr kumimoji="0" lang="es-MX" altLang="es-MX" sz="1300" b="0" i="1"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Archivo</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s puedes agregar capturas de pantalla de tu trabajo y enlaces a tus archivos,</a:t>
            </a:r>
            <a:r>
              <a:rPr kumimoji="0" lang="es-MX" altLang="es-MX" sz="1300" b="0" u="none" strike="noStrike" cap="none" normalizeH="0" dirty="0">
                <a:ln>
                  <a:noFill/>
                </a:ln>
                <a:solidFill>
                  <a:schemeClr val="tx1"/>
                </a:solidFill>
                <a:effectLst/>
                <a:latin typeface="Segoe UI Semilight" panose="020B0402040204020203" pitchFamily="34" charset="0"/>
                <a:cs typeface="Segoe UI Semilight" panose="020B0402040204020203" pitchFamily="34" charset="0"/>
              </a:rPr>
              <a:t> </a:t>
            </a:r>
            <a:r>
              <a:rPr kumimoji="0" lang="es-MX" altLang="es-MX" sz="1300" b="0" u="none" strike="noStrike" cap="none" normalizeH="0" baseline="0" dirty="0">
                <a:ln>
                  <a:noFill/>
                </a:ln>
                <a:solidFill>
                  <a:schemeClr val="tx1"/>
                </a:solidFill>
                <a:effectLst/>
                <a:latin typeface="Segoe UI Semilight" panose="020B0402040204020203" pitchFamily="34" charset="0"/>
                <a:cs typeface="Segoe UI Semilight" panose="020B0402040204020203" pitchFamily="34" charset="0"/>
              </a:rPr>
              <a:t>grabaciones o videos.  </a:t>
            </a:r>
          </a:p>
        </p:txBody>
      </p:sp>
      <p:grpSp>
        <p:nvGrpSpPr>
          <p:cNvPr id="15" name="Grupo 14">
            <a:extLst>
              <a:ext uri="{FF2B5EF4-FFF2-40B4-BE49-F238E27FC236}">
                <a16:creationId xmlns:a16="http://schemas.microsoft.com/office/drawing/2014/main" id="{41CC85E5-DE58-4C6F-A4B1-F801D10AC431}"/>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44116EFA-DD28-4F50-843A-DB54AF9653E6}"/>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0" name="TextBox 12">
              <a:extLst>
                <a:ext uri="{FF2B5EF4-FFF2-40B4-BE49-F238E27FC236}">
                  <a16:creationId xmlns:a16="http://schemas.microsoft.com/office/drawing/2014/main" id="{598E38D0-B521-4EFA-BFBC-9EFC920CF9A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pic>
        <p:nvPicPr>
          <p:cNvPr id="10" name="Imagen 9"/>
          <p:cNvPicPr>
            <a:picLocks noChangeAspect="1"/>
          </p:cNvPicPr>
          <p:nvPr/>
        </p:nvPicPr>
        <p:blipFill>
          <a:blip r:embed="rId7"/>
          <a:stretch>
            <a:fillRect/>
          </a:stretch>
        </p:blipFill>
        <p:spPr>
          <a:xfrm>
            <a:off x="1138858" y="4270444"/>
            <a:ext cx="7756338" cy="1857982"/>
          </a:xfrm>
          <a:prstGeom prst="rect">
            <a:avLst/>
          </a:prstGeom>
        </p:spPr>
      </p:pic>
    </p:spTree>
    <p:extLst>
      <p:ext uri="{BB962C8B-B14F-4D97-AF65-F5344CB8AC3E}">
        <p14:creationId xmlns:p14="http://schemas.microsoft.com/office/powerpoint/2010/main" val="104921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44</a:t>
            </a:fld>
            <a:endParaRPr lang="es-MX" dirty="0">
              <a:latin typeface="Segoe UI Semilight" panose="020B0402040204020203" pitchFamily="34" charset="0"/>
              <a:cs typeface="Segoe UI Semilight" panose="020B0402040204020203" pitchFamily="34" charset="0"/>
            </a:endParaRPr>
          </a:p>
        </p:txBody>
      </p:sp>
      <p:grpSp>
        <p:nvGrpSpPr>
          <p:cNvPr id="29" name="Group 28"/>
          <p:cNvGrpSpPr/>
          <p:nvPr/>
        </p:nvGrpSpPr>
        <p:grpSpPr>
          <a:xfrm>
            <a:off x="2028853" y="2083150"/>
            <a:ext cx="2844904" cy="4153676"/>
            <a:chOff x="2284275" y="2049435"/>
            <a:chExt cx="2844904" cy="4153676"/>
          </a:xfrm>
        </p:grpSpPr>
        <p:sp>
          <p:nvSpPr>
            <p:cNvPr id="43" name="Rectángulo 72"/>
            <p:cNvSpPr/>
            <p:nvPr/>
          </p:nvSpPr>
          <p:spPr>
            <a:xfrm>
              <a:off x="2291591" y="2049435"/>
              <a:ext cx="277976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You flashback to the end of Book III, where you applied for the chance to finish the semester in King’s College London (KCL). This wasn’t in your original plans but ´London’s Calling’, so - who could resist a trip like this?…</a:t>
              </a:r>
            </a:p>
          </p:txBody>
        </p:sp>
        <p:sp>
          <p:nvSpPr>
            <p:cNvPr id="44" name="Rectángulo 72"/>
            <p:cNvSpPr/>
            <p:nvPr/>
          </p:nvSpPr>
          <p:spPr>
            <a:xfrm>
              <a:off x="2289932" y="3186470"/>
              <a:ext cx="278142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In this chapter, your host family will take on a small tour of local area, in which you’ll get to know more about the parents William and Anna, as well as Hampstead Heath, a huge natural area in London, protected by law.</a:t>
              </a:r>
            </a:p>
          </p:txBody>
        </p:sp>
        <p:sp>
          <p:nvSpPr>
            <p:cNvPr id="46" name="Rectángulo 72"/>
            <p:cNvSpPr/>
            <p:nvPr/>
          </p:nvSpPr>
          <p:spPr>
            <a:xfrm>
              <a:off x="2288541" y="4337157"/>
              <a:ext cx="284063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You’ll get to know some of the major political and historical players that shaped London, as you experience an open-top bus tour of some the most fascinating sights, in order to learn about England’s </a:t>
              </a:r>
              <a:r>
                <a:rPr lang="en-US" sz="950" i="1" dirty="0">
                  <a:solidFill>
                    <a:schemeClr val="tx1">
                      <a:lumMod val="75000"/>
                      <a:lumOff val="25000"/>
                    </a:schemeClr>
                  </a:solidFill>
                  <a:latin typeface="Segoe UI Semilight" panose="020B0402040204020203" pitchFamily="34" charset="0"/>
                  <a:cs typeface="Segoe UI Semilight" panose="020B0402040204020203" pitchFamily="34" charset="0"/>
                </a:rPr>
                <a:t>Horrible Histories</a:t>
              </a:r>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 </a:t>
              </a:r>
            </a:p>
          </p:txBody>
        </p:sp>
        <p:sp>
          <p:nvSpPr>
            <p:cNvPr id="48" name="Rectángulo 72"/>
            <p:cNvSpPr/>
            <p:nvPr/>
          </p:nvSpPr>
          <p:spPr>
            <a:xfrm>
              <a:off x="2284275" y="5483111"/>
              <a:ext cx="2787076"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In the final chapter of Part I, you’ll take a fascinating trip around the iconic setting of London Zoo. You’ll tackle and talk about complex topics such as endangered species, animal well-being and scientific study.</a:t>
              </a:r>
            </a:p>
          </p:txBody>
        </p:sp>
      </p:grpSp>
      <p:sp>
        <p:nvSpPr>
          <p:cNvPr id="40" name="Rectángulo 72"/>
          <p:cNvSpPr/>
          <p:nvPr/>
        </p:nvSpPr>
        <p:spPr>
          <a:xfrm>
            <a:off x="6322184" y="5513170"/>
            <a:ext cx="2951659"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You’ll take a tour of King's College London, in order to learn more about the history of higher-education and the royal family. You’ll look back on your time in London and make plans for your next amazing adventure in Sydney, Australia. </a:t>
            </a:r>
          </a:p>
        </p:txBody>
      </p:sp>
      <p:sp>
        <p:nvSpPr>
          <p:cNvPr id="55" name="TextBox 10"/>
          <p:cNvSpPr txBox="1"/>
          <p:nvPr/>
        </p:nvSpPr>
        <p:spPr>
          <a:xfrm>
            <a:off x="607830" y="915269"/>
            <a:ext cx="838154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Story Summary – Book IV</a:t>
            </a:r>
          </a:p>
        </p:txBody>
      </p:sp>
      <p:grpSp>
        <p:nvGrpSpPr>
          <p:cNvPr id="76" name="Grupo 75">
            <a:extLst>
              <a:ext uri="{FF2B5EF4-FFF2-40B4-BE49-F238E27FC236}">
                <a16:creationId xmlns:a16="http://schemas.microsoft.com/office/drawing/2014/main" id="{1FD510B2-FC99-4FE2-945E-6FCAE3193AF6}"/>
              </a:ext>
            </a:extLst>
          </p:cNvPr>
          <p:cNvGrpSpPr/>
          <p:nvPr/>
        </p:nvGrpSpPr>
        <p:grpSpPr>
          <a:xfrm>
            <a:off x="8293972" y="113747"/>
            <a:ext cx="695398" cy="396000"/>
            <a:chOff x="8296710" y="113747"/>
            <a:chExt cx="695398" cy="396000"/>
          </a:xfrm>
        </p:grpSpPr>
        <p:sp>
          <p:nvSpPr>
            <p:cNvPr id="77" name="Rectángulo 7">
              <a:extLst>
                <a:ext uri="{FF2B5EF4-FFF2-40B4-BE49-F238E27FC236}">
                  <a16:creationId xmlns:a16="http://schemas.microsoft.com/office/drawing/2014/main" id="{2B72D012-2E70-4E71-B3A0-3E1320570D02}"/>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9" name="TextBox 12">
              <a:extLst>
                <a:ext uri="{FF2B5EF4-FFF2-40B4-BE49-F238E27FC236}">
                  <a16:creationId xmlns:a16="http://schemas.microsoft.com/office/drawing/2014/main" id="{9BE29E2C-C973-4CD1-9323-FEAF1421944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80" name="Rectángulo 72">
            <a:extLst>
              <a:ext uri="{FF2B5EF4-FFF2-40B4-BE49-F238E27FC236}">
                <a16:creationId xmlns:a16="http://schemas.microsoft.com/office/drawing/2014/main" id="{1BCCD92D-432F-425D-98F1-0687B7CFCA03}"/>
              </a:ext>
            </a:extLst>
          </p:cNvPr>
          <p:cNvSpPr/>
          <p:nvPr/>
        </p:nvSpPr>
        <p:spPr>
          <a:xfrm>
            <a:off x="6321122" y="2093450"/>
            <a:ext cx="2824319"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In Chapter XIII, you’ll explore the benefits and dangers of technology and artificial intelligence at London Tech Week, where you’ll also get the chance to meet ASIMO, one of the world’s most advanced robots. </a:t>
            </a:r>
          </a:p>
        </p:txBody>
      </p:sp>
      <p:sp>
        <p:nvSpPr>
          <p:cNvPr id="81" name="Rectángulo 72">
            <a:extLst>
              <a:ext uri="{FF2B5EF4-FFF2-40B4-BE49-F238E27FC236}">
                <a16:creationId xmlns:a16="http://schemas.microsoft.com/office/drawing/2014/main" id="{57EA2A04-10B1-4F8B-B162-92E58082BA3E}"/>
              </a:ext>
            </a:extLst>
          </p:cNvPr>
          <p:cNvSpPr/>
          <p:nvPr/>
        </p:nvSpPr>
        <p:spPr>
          <a:xfrm>
            <a:off x="6318714" y="3236511"/>
            <a:ext cx="2867286"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Your tutor asks you to explore a unique place of interest and write a report on your experience. So, you decide to take a trip to this magical part of London King’s Cross station- Platform 9 ¾ from the Harry Potter series. </a:t>
            </a:r>
          </a:p>
        </p:txBody>
      </p:sp>
      <p:sp>
        <p:nvSpPr>
          <p:cNvPr id="82" name="Rectángulo 72">
            <a:extLst>
              <a:ext uri="{FF2B5EF4-FFF2-40B4-BE49-F238E27FC236}">
                <a16:creationId xmlns:a16="http://schemas.microsoft.com/office/drawing/2014/main" id="{1DB4262B-04D4-4D3D-A797-983E09EE20C7}"/>
              </a:ext>
            </a:extLst>
          </p:cNvPr>
          <p:cNvSpPr/>
          <p:nvPr/>
        </p:nvSpPr>
        <p:spPr>
          <a:xfrm>
            <a:off x="6319650" y="4366645"/>
            <a:ext cx="2971850"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50" dirty="0">
                <a:solidFill>
                  <a:schemeClr val="tx1">
                    <a:lumMod val="75000"/>
                    <a:lumOff val="25000"/>
                  </a:schemeClr>
                </a:solidFill>
                <a:latin typeface="Segoe UI Semilight" panose="020B0402040204020203" pitchFamily="34" charset="0"/>
                <a:cs typeface="Segoe UI Semilight" panose="020B0402040204020203" pitchFamily="34" charset="0"/>
              </a:rPr>
              <a:t>You’ve got one free day remaining and want to use it wisely. So, you decide to maximise your places to see and spot your new school at the same time. How? On the London Eye, the world’s largest observation wheel, located by the River Thames and Big Ben. </a:t>
            </a:r>
          </a:p>
        </p:txBody>
      </p:sp>
      <p:sp>
        <p:nvSpPr>
          <p:cNvPr id="83" name="Rectangle 52">
            <a:extLst>
              <a:ext uri="{FF2B5EF4-FFF2-40B4-BE49-F238E27FC236}">
                <a16:creationId xmlns:a16="http://schemas.microsoft.com/office/drawing/2014/main" id="{6AC27B5D-BC5A-42A4-88B7-09490B3AD8A8}"/>
              </a:ext>
            </a:extLst>
          </p:cNvPr>
          <p:cNvSpPr/>
          <p:nvPr/>
        </p:nvSpPr>
        <p:spPr>
          <a:xfrm>
            <a:off x="2032707" y="1777000"/>
            <a:ext cx="2537939" cy="486287"/>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IX: </a:t>
            </a:r>
            <a:r>
              <a:rPr lang="es-MX" sz="1280" dirty="0">
                <a:solidFill>
                  <a:srgbClr val="572F82"/>
                </a:solidFill>
                <a:latin typeface="Segoe UI" panose="020B0502040204020203" pitchFamily="34" charset="0"/>
                <a:cs typeface="Segoe UI" panose="020B0502040204020203" pitchFamily="34" charset="0"/>
              </a:rPr>
              <a:t>"Back to the Future" </a:t>
            </a:r>
          </a:p>
          <a:p>
            <a:endParaRPr lang="es-MX" sz="1280" dirty="0">
              <a:solidFill>
                <a:srgbClr val="572F82"/>
              </a:solidFill>
              <a:latin typeface="Segoe UI" panose="020B0502040204020203" pitchFamily="34" charset="0"/>
              <a:cs typeface="Segoe UI" panose="020B0502040204020203" pitchFamily="34" charset="0"/>
            </a:endParaRPr>
          </a:p>
        </p:txBody>
      </p:sp>
      <p:sp>
        <p:nvSpPr>
          <p:cNvPr id="84" name="Rectangle 57">
            <a:extLst>
              <a:ext uri="{FF2B5EF4-FFF2-40B4-BE49-F238E27FC236}">
                <a16:creationId xmlns:a16="http://schemas.microsoft.com/office/drawing/2014/main" id="{65D47F40-B67F-4375-A99C-EB8730498C86}"/>
              </a:ext>
            </a:extLst>
          </p:cNvPr>
          <p:cNvSpPr/>
          <p:nvPr/>
        </p:nvSpPr>
        <p:spPr>
          <a:xfrm>
            <a:off x="2031778" y="2919201"/>
            <a:ext cx="3628802"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 </a:t>
            </a:r>
            <a:r>
              <a:rPr lang="es-MX" sz="1280" dirty="0">
                <a:solidFill>
                  <a:srgbClr val="847DB8"/>
                </a:solidFill>
                <a:latin typeface="Segoe UI" panose="020B0502040204020203" pitchFamily="34" charset="0"/>
                <a:cs typeface="Segoe UI" panose="020B0502040204020203" pitchFamily="34" charset="0"/>
              </a:rPr>
              <a:t>“Notting Hill”</a:t>
            </a:r>
          </a:p>
          <a:p>
            <a:endParaRPr lang="es-MX" sz="1280" dirty="0">
              <a:solidFill>
                <a:srgbClr val="847DB8"/>
              </a:solidFill>
              <a:latin typeface="Segoe UI" panose="020B0502040204020203" pitchFamily="34" charset="0"/>
              <a:cs typeface="Segoe UI" panose="020B0502040204020203" pitchFamily="34" charset="0"/>
            </a:endParaRPr>
          </a:p>
        </p:txBody>
      </p:sp>
      <p:sp>
        <p:nvSpPr>
          <p:cNvPr id="85" name="Rectangle 59">
            <a:extLst>
              <a:ext uri="{FF2B5EF4-FFF2-40B4-BE49-F238E27FC236}">
                <a16:creationId xmlns:a16="http://schemas.microsoft.com/office/drawing/2014/main" id="{50D73142-9083-46FA-9F32-A46AAC609847}"/>
              </a:ext>
            </a:extLst>
          </p:cNvPr>
          <p:cNvSpPr/>
          <p:nvPr/>
        </p:nvSpPr>
        <p:spPr>
          <a:xfrm>
            <a:off x="2025451" y="4057982"/>
            <a:ext cx="3628802"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XI: </a:t>
            </a:r>
            <a:r>
              <a:rPr lang="es-MX" sz="1280" dirty="0">
                <a:solidFill>
                  <a:srgbClr val="BE709D"/>
                </a:solidFill>
                <a:latin typeface="Segoe UI" panose="020B0502040204020203" pitchFamily="34" charset="0"/>
                <a:cs typeface="Segoe UI" panose="020B0502040204020203" pitchFamily="34" charset="0"/>
              </a:rPr>
              <a:t>“Horrible Histories”	</a:t>
            </a:r>
          </a:p>
        </p:txBody>
      </p:sp>
      <p:sp>
        <p:nvSpPr>
          <p:cNvPr id="86" name="Rectangle 61">
            <a:extLst>
              <a:ext uri="{FF2B5EF4-FFF2-40B4-BE49-F238E27FC236}">
                <a16:creationId xmlns:a16="http://schemas.microsoft.com/office/drawing/2014/main" id="{3CE31CF4-856C-4B2C-A169-C1556E3B6BE7}"/>
              </a:ext>
            </a:extLst>
          </p:cNvPr>
          <p:cNvSpPr/>
          <p:nvPr/>
        </p:nvSpPr>
        <p:spPr>
          <a:xfrm>
            <a:off x="2027609" y="5189047"/>
            <a:ext cx="3628802" cy="286232"/>
          </a:xfrm>
          <a:prstGeom prst="rect">
            <a:avLst/>
          </a:prstGeom>
        </p:spPr>
        <p:txBody>
          <a:bodyPr wrap="square">
            <a:spAutoFit/>
          </a:bodyPr>
          <a:lstStyle/>
          <a:p>
            <a:r>
              <a:rPr lang="es-MX" sz="1260" dirty="0">
                <a:solidFill>
                  <a:schemeClr val="bg2">
                    <a:lumMod val="25000"/>
                  </a:schemeClr>
                </a:solidFill>
                <a:latin typeface="Segoe UI Semibold" panose="020B0702040204020203" pitchFamily="34" charset="0"/>
                <a:cs typeface="Segoe UI Semibold" panose="020B0702040204020203" pitchFamily="34" charset="0"/>
              </a:rPr>
              <a:t>Chapter XII: </a:t>
            </a:r>
            <a:r>
              <a:rPr lang="es-MX" sz="1260" dirty="0">
                <a:solidFill>
                  <a:srgbClr val="891B55"/>
                </a:solidFill>
                <a:latin typeface="Segoe UI" panose="020B0502040204020203" pitchFamily="34" charset="0"/>
                <a:cs typeface="Segoe UI" panose="020B0502040204020203" pitchFamily="34" charset="0"/>
              </a:rPr>
              <a:t>“Zootopia”</a:t>
            </a:r>
          </a:p>
        </p:txBody>
      </p:sp>
      <p:sp>
        <p:nvSpPr>
          <p:cNvPr id="87" name="Rectangle 63">
            <a:extLst>
              <a:ext uri="{FF2B5EF4-FFF2-40B4-BE49-F238E27FC236}">
                <a16:creationId xmlns:a16="http://schemas.microsoft.com/office/drawing/2014/main" id="{5F0185B8-8C3D-4393-BBF6-EB5DA99FE26F}"/>
              </a:ext>
            </a:extLst>
          </p:cNvPr>
          <p:cNvSpPr/>
          <p:nvPr/>
        </p:nvSpPr>
        <p:spPr>
          <a:xfrm>
            <a:off x="6310355" y="1764268"/>
            <a:ext cx="2731197" cy="289310"/>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XIII: </a:t>
            </a:r>
            <a:r>
              <a:rPr lang="en-US" sz="1280" dirty="0">
                <a:solidFill>
                  <a:srgbClr val="D88C54"/>
                </a:solidFill>
                <a:latin typeface="Segoe UI" panose="020B0502040204020203" pitchFamily="34" charset="0"/>
                <a:cs typeface="Segoe UI" panose="020B0502040204020203" pitchFamily="34" charset="0"/>
              </a:rPr>
              <a:t>“Artificial Intelligence”</a:t>
            </a:r>
          </a:p>
        </p:txBody>
      </p:sp>
      <p:sp>
        <p:nvSpPr>
          <p:cNvPr id="88" name="Rectangle 67">
            <a:extLst>
              <a:ext uri="{FF2B5EF4-FFF2-40B4-BE49-F238E27FC236}">
                <a16:creationId xmlns:a16="http://schemas.microsoft.com/office/drawing/2014/main" id="{6C9838CA-2D6A-4B76-81B7-E31F1EC70D2F}"/>
              </a:ext>
            </a:extLst>
          </p:cNvPr>
          <p:cNvSpPr/>
          <p:nvPr/>
        </p:nvSpPr>
        <p:spPr>
          <a:xfrm>
            <a:off x="6314395" y="2924025"/>
            <a:ext cx="3132833"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XIV: </a:t>
            </a:r>
            <a:r>
              <a:rPr lang="es-MX" sz="1280" dirty="0">
                <a:solidFill>
                  <a:srgbClr val="E7B117"/>
                </a:solidFill>
                <a:latin typeface="Segoe UI" panose="020B0502040204020203" pitchFamily="34" charset="0"/>
                <a:cs typeface="Segoe UI" panose="020B0502040204020203" pitchFamily="34" charset="0"/>
              </a:rPr>
              <a:t>“Platform 9 ¾”</a:t>
            </a:r>
          </a:p>
          <a:p>
            <a:endParaRPr lang="es-MX" sz="1280" dirty="0">
              <a:solidFill>
                <a:srgbClr val="EBC130"/>
              </a:solidFill>
              <a:latin typeface="Segoe UI" panose="020B0502040204020203" pitchFamily="34" charset="0"/>
              <a:cs typeface="Segoe UI" panose="020B0502040204020203" pitchFamily="34" charset="0"/>
            </a:endParaRPr>
          </a:p>
        </p:txBody>
      </p:sp>
      <p:sp>
        <p:nvSpPr>
          <p:cNvPr id="89" name="Rectangle 69">
            <a:extLst>
              <a:ext uri="{FF2B5EF4-FFF2-40B4-BE49-F238E27FC236}">
                <a16:creationId xmlns:a16="http://schemas.microsoft.com/office/drawing/2014/main" id="{496F5491-3F3E-4052-98A0-C0309E85564F}"/>
              </a:ext>
            </a:extLst>
          </p:cNvPr>
          <p:cNvSpPr/>
          <p:nvPr/>
        </p:nvSpPr>
        <p:spPr>
          <a:xfrm>
            <a:off x="6307991" y="4031273"/>
            <a:ext cx="3132841" cy="486287"/>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XV: </a:t>
            </a:r>
            <a:r>
              <a:rPr lang="es-MX" sz="1280" dirty="0">
                <a:solidFill>
                  <a:srgbClr val="448785"/>
                </a:solidFill>
                <a:latin typeface="Segoe UI" panose="020B0502040204020203" pitchFamily="34" charset="0"/>
                <a:cs typeface="Segoe UI" panose="020B0502040204020203" pitchFamily="34" charset="0"/>
              </a:rPr>
              <a:t>“Skyfall”</a:t>
            </a:r>
          </a:p>
          <a:p>
            <a:endParaRPr lang="es-MX" sz="1280" dirty="0">
              <a:solidFill>
                <a:srgbClr val="448785"/>
              </a:solidFill>
              <a:latin typeface="Segoe UI" panose="020B0502040204020203" pitchFamily="34" charset="0"/>
              <a:cs typeface="Segoe UI" panose="020B0502040204020203" pitchFamily="34" charset="0"/>
            </a:endParaRPr>
          </a:p>
        </p:txBody>
      </p:sp>
      <p:sp>
        <p:nvSpPr>
          <p:cNvPr id="90" name="Rectangle 71">
            <a:extLst>
              <a:ext uri="{FF2B5EF4-FFF2-40B4-BE49-F238E27FC236}">
                <a16:creationId xmlns:a16="http://schemas.microsoft.com/office/drawing/2014/main" id="{E894159A-3A1A-4F4E-8A2F-5408D93AE60A}"/>
              </a:ext>
            </a:extLst>
          </p:cNvPr>
          <p:cNvSpPr/>
          <p:nvPr/>
        </p:nvSpPr>
        <p:spPr>
          <a:xfrm>
            <a:off x="6306755" y="5177484"/>
            <a:ext cx="3132832"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Chapter XVI: </a:t>
            </a:r>
            <a:r>
              <a:rPr lang="en-US" sz="1280" dirty="0">
                <a:solidFill>
                  <a:srgbClr val="195E52"/>
                </a:solidFill>
                <a:latin typeface="Segoe UI" panose="020B0502040204020203" pitchFamily="34" charset="0"/>
                <a:cs typeface="Segoe UI" panose="020B0502040204020203" pitchFamily="34" charset="0"/>
              </a:rPr>
              <a:t>“King's College London”</a:t>
            </a:r>
          </a:p>
        </p:txBody>
      </p:sp>
      <p:pic>
        <p:nvPicPr>
          <p:cNvPr id="146" name="Imagen 145" descr="Imagen relacionada">
            <a:extLst>
              <a:ext uri="{FF2B5EF4-FFF2-40B4-BE49-F238E27FC236}">
                <a16:creationId xmlns:a16="http://schemas.microsoft.com/office/drawing/2014/main" id="{772E274E-CB7E-4D93-9661-F61CA9AB90D8}"/>
              </a:ext>
            </a:extLst>
          </p:cNvPr>
          <p:cNvPicPr/>
          <p:nvPr/>
        </p:nvPicPr>
        <p:blipFill rotWithShape="1">
          <a:blip r:embed="rId6" cstate="print">
            <a:extLst>
              <a:ext uri="{BEBA8EAE-BF5A-486C-A8C5-ECC9F3942E4B}">
                <a14:imgProps xmlns:a14="http://schemas.microsoft.com/office/drawing/2010/main">
                  <a14:imgLayer r:embed="rId7">
                    <a14:imgEffect>
                      <a14:colorTemperature colorTemp="8200"/>
                    </a14:imgEffect>
                    <a14:imgEffect>
                      <a14:saturation sat="98000"/>
                    </a14:imgEffect>
                  </a14:imgLayer>
                </a14:imgProps>
              </a:ext>
              <a:ext uri="{28A0092B-C50C-407E-A947-70E740481C1C}">
                <a14:useLocalDpi xmlns:a14="http://schemas.microsoft.com/office/drawing/2010/main" val="0"/>
              </a:ext>
            </a:extLst>
          </a:blip>
          <a:srcRect l="10596" r="13938"/>
          <a:stretch/>
        </p:blipFill>
        <p:spPr bwMode="auto">
          <a:xfrm>
            <a:off x="730978" y="1828109"/>
            <a:ext cx="1300294" cy="969262"/>
          </a:xfrm>
          <a:prstGeom prst="rect">
            <a:avLst/>
          </a:prstGeom>
          <a:noFill/>
          <a:ln>
            <a:noFill/>
          </a:ln>
          <a:extLst>
            <a:ext uri="{53640926-AAD7-44D8-BBD7-CCE9431645EC}">
              <a14:shadowObscured xmlns:a14="http://schemas.microsoft.com/office/drawing/2010/main"/>
            </a:ext>
          </a:extLst>
        </p:spPr>
      </p:pic>
      <p:grpSp>
        <p:nvGrpSpPr>
          <p:cNvPr id="147" name="Grupo 146">
            <a:extLst>
              <a:ext uri="{FF2B5EF4-FFF2-40B4-BE49-F238E27FC236}">
                <a16:creationId xmlns:a16="http://schemas.microsoft.com/office/drawing/2014/main" id="{0F10C920-5338-4BA7-B457-42379E6E8A61}"/>
              </a:ext>
            </a:extLst>
          </p:cNvPr>
          <p:cNvGrpSpPr/>
          <p:nvPr/>
        </p:nvGrpSpPr>
        <p:grpSpPr>
          <a:xfrm>
            <a:off x="733417" y="2967625"/>
            <a:ext cx="1300162" cy="962054"/>
            <a:chOff x="6557307" y="328123"/>
            <a:chExt cx="5379101" cy="3980263"/>
          </a:xfrm>
        </p:grpSpPr>
        <p:pic>
          <p:nvPicPr>
            <p:cNvPr id="148" name="Imagen 147" descr="Resultado de imagen para london park vector">
              <a:extLst>
                <a:ext uri="{FF2B5EF4-FFF2-40B4-BE49-F238E27FC236}">
                  <a16:creationId xmlns:a16="http://schemas.microsoft.com/office/drawing/2014/main" id="{6B47D923-C165-415D-BF34-9C431DA696B1}"/>
                </a:ext>
              </a:extLst>
            </p:cNvPr>
            <p:cNvPicPr/>
            <p:nvPr/>
          </p:nvPicPr>
          <p:blipFill rotWithShape="1">
            <a:blip r:embed="rId8" cstate="print">
              <a:extLst>
                <a:ext uri="{BEBA8EAE-BF5A-486C-A8C5-ECC9F3942E4B}">
                  <a14:imgProps xmlns:a14="http://schemas.microsoft.com/office/drawing/2010/main">
                    <a14:imgLayer r:embed="rId9">
                      <a14:imgEffect>
                        <a14:colorTemperature colorTemp="6200"/>
                      </a14:imgEffect>
                    </a14:imgLayer>
                  </a14:imgProps>
                </a:ext>
                <a:ext uri="{28A0092B-C50C-407E-A947-70E740481C1C}">
                  <a14:useLocalDpi xmlns:a14="http://schemas.microsoft.com/office/drawing/2010/main" val="0"/>
                </a:ext>
              </a:extLst>
            </a:blip>
            <a:srcRect l="9475" r="6010"/>
            <a:stretch/>
          </p:blipFill>
          <p:spPr bwMode="auto">
            <a:xfrm>
              <a:off x="6557307" y="328123"/>
              <a:ext cx="5379101" cy="3980263"/>
            </a:xfrm>
            <a:prstGeom prst="rect">
              <a:avLst/>
            </a:prstGeom>
            <a:noFill/>
            <a:ln>
              <a:noFill/>
            </a:ln>
          </p:spPr>
        </p:pic>
        <p:grpSp>
          <p:nvGrpSpPr>
            <p:cNvPr id="149" name="Grupo 148">
              <a:extLst>
                <a:ext uri="{FF2B5EF4-FFF2-40B4-BE49-F238E27FC236}">
                  <a16:creationId xmlns:a16="http://schemas.microsoft.com/office/drawing/2014/main" id="{DC63304D-CBB7-46D7-AAB1-A2BE42EF6039}"/>
                </a:ext>
              </a:extLst>
            </p:cNvPr>
            <p:cNvGrpSpPr/>
            <p:nvPr/>
          </p:nvGrpSpPr>
          <p:grpSpPr>
            <a:xfrm>
              <a:off x="8655242" y="2646194"/>
              <a:ext cx="1479540" cy="1479540"/>
              <a:chOff x="1657979" y="135573"/>
              <a:chExt cx="8863336" cy="8863330"/>
            </a:xfrm>
          </p:grpSpPr>
          <p:pic>
            <p:nvPicPr>
              <p:cNvPr id="150" name="Imagen 149" descr="Imagen relacionada">
                <a:extLst>
                  <a:ext uri="{FF2B5EF4-FFF2-40B4-BE49-F238E27FC236}">
                    <a16:creationId xmlns:a16="http://schemas.microsoft.com/office/drawing/2014/main" id="{03462320-4646-4F27-8F68-CBA9E31C063C}"/>
                  </a:ext>
                </a:extLst>
              </p:cNvPr>
              <p:cNvPicPr/>
              <p:nvPr/>
            </p:nvPicPr>
            <p:blipFill>
              <a:blip r:embed="rId10" cstate="print">
                <a:extLst>
                  <a:ext uri="{BEBA8EAE-BF5A-486C-A8C5-ECC9F3942E4B}">
                    <a14:imgProps xmlns:a14="http://schemas.microsoft.com/office/drawing/2010/main">
                      <a14:imgLayer r:embed="rId11">
                        <a14:imgEffect>
                          <a14:backgroundRemoval t="10000" b="90000" l="10000" r="90000">
                            <a14:foregroundMark x1="57286" y1="10786" x2="57286" y2="10786"/>
                            <a14:foregroundMark x1="60429" y1="82786" x2="60429" y2="82786"/>
                            <a14:backgroundMark x1="26786" y1="87071" x2="26786" y2="87071"/>
                            <a14:backgroundMark x1="39000" y1="88286" x2="39000" y2="88286"/>
                            <a14:backgroundMark x1="55714" y1="86000" x2="55714" y2="86000"/>
                            <a14:backgroundMark x1="73714" y1="69143" x2="73714" y2="69143"/>
                            <a14:backgroundMark x1="73429" y1="65643" x2="73429" y2="65643"/>
                            <a14:backgroundMark x1="73429" y1="64714" x2="73429" y2="64714"/>
                            <a14:backgroundMark x1="73357" y1="63000" x2="73357" y2="63000"/>
                            <a14:backgroundMark x1="73286" y1="62500" x2="73286" y2="62500"/>
                            <a14:backgroundMark x1="73143" y1="61571" x2="73143" y2="61571"/>
                          </a14:backgroundRemoval>
                        </a14:imgEffect>
                      </a14:imgLayer>
                    </a14:imgProps>
                  </a:ext>
                  <a:ext uri="{28A0092B-C50C-407E-A947-70E740481C1C}">
                    <a14:useLocalDpi xmlns:a14="http://schemas.microsoft.com/office/drawing/2010/main" val="0"/>
                  </a:ext>
                </a:extLst>
              </a:blip>
              <a:srcRect/>
              <a:stretch>
                <a:fillRect/>
              </a:stretch>
            </p:blipFill>
            <p:spPr bwMode="auto">
              <a:xfrm>
                <a:off x="1657979" y="135573"/>
                <a:ext cx="8863336" cy="8863330"/>
              </a:xfrm>
              <a:prstGeom prst="rect">
                <a:avLst/>
              </a:prstGeom>
              <a:noFill/>
              <a:ln>
                <a:noFill/>
              </a:ln>
            </p:spPr>
          </p:pic>
          <p:sp>
            <p:nvSpPr>
              <p:cNvPr id="151" name="Forma libre: forma 8">
                <a:extLst>
                  <a:ext uri="{FF2B5EF4-FFF2-40B4-BE49-F238E27FC236}">
                    <a16:creationId xmlns:a16="http://schemas.microsoft.com/office/drawing/2014/main" id="{1599111D-8DEA-40EC-A12A-DBA395742627}"/>
                  </a:ext>
                </a:extLst>
              </p:cNvPr>
              <p:cNvSpPr/>
              <p:nvPr/>
            </p:nvSpPr>
            <p:spPr>
              <a:xfrm>
                <a:off x="3596232" y="2826826"/>
                <a:ext cx="669288" cy="772793"/>
              </a:xfrm>
              <a:custGeom>
                <a:avLst/>
                <a:gdLst>
                  <a:gd name="connsiteX0" fmla="*/ 195209 w 669474"/>
                  <a:gd name="connsiteY0" fmla="*/ 2262 h 772824"/>
                  <a:gd name="connsiteX1" fmla="*/ 143838 w 669474"/>
                  <a:gd name="connsiteY1" fmla="*/ 12536 h 772824"/>
                  <a:gd name="connsiteX2" fmla="*/ 123290 w 669474"/>
                  <a:gd name="connsiteY2" fmla="*/ 33085 h 772824"/>
                  <a:gd name="connsiteX3" fmla="*/ 41097 w 669474"/>
                  <a:gd name="connsiteY3" fmla="*/ 53633 h 772824"/>
                  <a:gd name="connsiteX4" fmla="*/ 30823 w 669474"/>
                  <a:gd name="connsiteY4" fmla="*/ 84455 h 772824"/>
                  <a:gd name="connsiteX5" fmla="*/ 0 w 669474"/>
                  <a:gd name="connsiteY5" fmla="*/ 146100 h 772824"/>
                  <a:gd name="connsiteX6" fmla="*/ 10274 w 669474"/>
                  <a:gd name="connsiteY6" fmla="*/ 279664 h 772824"/>
                  <a:gd name="connsiteX7" fmla="*/ 30823 w 669474"/>
                  <a:gd name="connsiteY7" fmla="*/ 300213 h 772824"/>
                  <a:gd name="connsiteX8" fmla="*/ 41097 w 669474"/>
                  <a:gd name="connsiteY8" fmla="*/ 341309 h 772824"/>
                  <a:gd name="connsiteX9" fmla="*/ 51371 w 669474"/>
                  <a:gd name="connsiteY9" fmla="*/ 372132 h 772824"/>
                  <a:gd name="connsiteX10" fmla="*/ 61645 w 669474"/>
                  <a:gd name="connsiteY10" fmla="*/ 413229 h 772824"/>
                  <a:gd name="connsiteX11" fmla="*/ 71919 w 669474"/>
                  <a:gd name="connsiteY11" fmla="*/ 444051 h 772824"/>
                  <a:gd name="connsiteX12" fmla="*/ 92468 w 669474"/>
                  <a:gd name="connsiteY12" fmla="*/ 464599 h 772824"/>
                  <a:gd name="connsiteX13" fmla="*/ 123290 w 669474"/>
                  <a:gd name="connsiteY13" fmla="*/ 680357 h 772824"/>
                  <a:gd name="connsiteX14" fmla="*/ 184935 w 669474"/>
                  <a:gd name="connsiteY14" fmla="*/ 742002 h 772824"/>
                  <a:gd name="connsiteX15" fmla="*/ 246580 w 669474"/>
                  <a:gd name="connsiteY15" fmla="*/ 762550 h 772824"/>
                  <a:gd name="connsiteX16" fmla="*/ 277403 w 669474"/>
                  <a:gd name="connsiteY16" fmla="*/ 772824 h 772824"/>
                  <a:gd name="connsiteX17" fmla="*/ 636998 w 669474"/>
                  <a:gd name="connsiteY17" fmla="*/ 762550 h 772824"/>
                  <a:gd name="connsiteX18" fmla="*/ 667820 w 669474"/>
                  <a:gd name="connsiteY18" fmla="*/ 752276 h 772824"/>
                  <a:gd name="connsiteX19" fmla="*/ 657546 w 669474"/>
                  <a:gd name="connsiteY19" fmla="*/ 639260 h 772824"/>
                  <a:gd name="connsiteX20" fmla="*/ 647272 w 669474"/>
                  <a:gd name="connsiteY20" fmla="*/ 361858 h 772824"/>
                  <a:gd name="connsiteX21" fmla="*/ 636998 w 669474"/>
                  <a:gd name="connsiteY21" fmla="*/ 331035 h 772824"/>
                  <a:gd name="connsiteX22" fmla="*/ 626724 w 669474"/>
                  <a:gd name="connsiteY22" fmla="*/ 135826 h 772824"/>
                  <a:gd name="connsiteX23" fmla="*/ 616450 w 669474"/>
                  <a:gd name="connsiteY23" fmla="*/ 105004 h 772824"/>
                  <a:gd name="connsiteX24" fmla="*/ 606176 w 669474"/>
                  <a:gd name="connsiteY24" fmla="*/ 63907 h 772824"/>
                  <a:gd name="connsiteX25" fmla="*/ 565079 w 669474"/>
                  <a:gd name="connsiteY25" fmla="*/ 53633 h 772824"/>
                  <a:gd name="connsiteX26" fmla="*/ 544531 w 669474"/>
                  <a:gd name="connsiteY26" fmla="*/ 22811 h 772824"/>
                  <a:gd name="connsiteX27" fmla="*/ 472611 w 669474"/>
                  <a:gd name="connsiteY27" fmla="*/ 22811 h 772824"/>
                  <a:gd name="connsiteX28" fmla="*/ 400692 w 669474"/>
                  <a:gd name="connsiteY28" fmla="*/ 105004 h 772824"/>
                  <a:gd name="connsiteX29" fmla="*/ 287677 w 669474"/>
                  <a:gd name="connsiteY29" fmla="*/ 94730 h 772824"/>
                  <a:gd name="connsiteX30" fmla="*/ 277403 w 669474"/>
                  <a:gd name="connsiteY30" fmla="*/ 63907 h 772824"/>
                  <a:gd name="connsiteX31" fmla="*/ 246580 w 669474"/>
                  <a:gd name="connsiteY31" fmla="*/ 53633 h 772824"/>
                  <a:gd name="connsiteX32" fmla="*/ 195209 w 669474"/>
                  <a:gd name="connsiteY32" fmla="*/ 2262 h 77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9474" h="772824">
                    <a:moveTo>
                      <a:pt x="195209" y="2262"/>
                    </a:moveTo>
                    <a:cubicBezTo>
                      <a:pt x="178085" y="-4587"/>
                      <a:pt x="159889" y="5657"/>
                      <a:pt x="143838" y="12536"/>
                    </a:cubicBezTo>
                    <a:cubicBezTo>
                      <a:pt x="134935" y="16352"/>
                      <a:pt x="132284" y="29487"/>
                      <a:pt x="123290" y="33085"/>
                    </a:cubicBezTo>
                    <a:cubicBezTo>
                      <a:pt x="97069" y="43574"/>
                      <a:pt x="41097" y="53633"/>
                      <a:pt x="41097" y="53633"/>
                    </a:cubicBezTo>
                    <a:cubicBezTo>
                      <a:pt x="37672" y="63907"/>
                      <a:pt x="35666" y="74769"/>
                      <a:pt x="30823" y="84455"/>
                    </a:cubicBezTo>
                    <a:cubicBezTo>
                      <a:pt x="-9011" y="164121"/>
                      <a:pt x="25824" y="68629"/>
                      <a:pt x="0" y="146100"/>
                    </a:cubicBezTo>
                    <a:cubicBezTo>
                      <a:pt x="3425" y="190621"/>
                      <a:pt x="1517" y="235878"/>
                      <a:pt x="10274" y="279664"/>
                    </a:cubicBezTo>
                    <a:cubicBezTo>
                      <a:pt x="12174" y="289163"/>
                      <a:pt x="26491" y="291549"/>
                      <a:pt x="30823" y="300213"/>
                    </a:cubicBezTo>
                    <a:cubicBezTo>
                      <a:pt x="37138" y="312843"/>
                      <a:pt x="37218" y="327732"/>
                      <a:pt x="41097" y="341309"/>
                    </a:cubicBezTo>
                    <a:cubicBezTo>
                      <a:pt x="44072" y="351722"/>
                      <a:pt x="48396" y="361719"/>
                      <a:pt x="51371" y="372132"/>
                    </a:cubicBezTo>
                    <a:cubicBezTo>
                      <a:pt x="55250" y="385709"/>
                      <a:pt x="57766" y="399652"/>
                      <a:pt x="61645" y="413229"/>
                    </a:cubicBezTo>
                    <a:cubicBezTo>
                      <a:pt x="64620" y="423642"/>
                      <a:pt x="66347" y="434765"/>
                      <a:pt x="71919" y="444051"/>
                    </a:cubicBezTo>
                    <a:cubicBezTo>
                      <a:pt x="76903" y="452357"/>
                      <a:pt x="85618" y="457750"/>
                      <a:pt x="92468" y="464599"/>
                    </a:cubicBezTo>
                    <a:cubicBezTo>
                      <a:pt x="97338" y="552264"/>
                      <a:pt x="69713" y="620083"/>
                      <a:pt x="123290" y="680357"/>
                    </a:cubicBezTo>
                    <a:cubicBezTo>
                      <a:pt x="142596" y="702077"/>
                      <a:pt x="157366" y="732813"/>
                      <a:pt x="184935" y="742002"/>
                    </a:cubicBezTo>
                    <a:lnTo>
                      <a:pt x="246580" y="762550"/>
                    </a:lnTo>
                    <a:lnTo>
                      <a:pt x="277403" y="772824"/>
                    </a:lnTo>
                    <a:cubicBezTo>
                      <a:pt x="397268" y="769399"/>
                      <a:pt x="517250" y="768852"/>
                      <a:pt x="636998" y="762550"/>
                    </a:cubicBezTo>
                    <a:cubicBezTo>
                      <a:pt x="647813" y="761981"/>
                      <a:pt x="666040" y="762958"/>
                      <a:pt x="667820" y="752276"/>
                    </a:cubicBezTo>
                    <a:cubicBezTo>
                      <a:pt x="674039" y="714963"/>
                      <a:pt x="660971" y="676932"/>
                      <a:pt x="657546" y="639260"/>
                    </a:cubicBezTo>
                    <a:cubicBezTo>
                      <a:pt x="654121" y="546793"/>
                      <a:pt x="653427" y="454184"/>
                      <a:pt x="647272" y="361858"/>
                    </a:cubicBezTo>
                    <a:cubicBezTo>
                      <a:pt x="646552" y="351052"/>
                      <a:pt x="637978" y="341821"/>
                      <a:pt x="636998" y="331035"/>
                    </a:cubicBezTo>
                    <a:cubicBezTo>
                      <a:pt x="631099" y="266143"/>
                      <a:pt x="632623" y="200718"/>
                      <a:pt x="626724" y="135826"/>
                    </a:cubicBezTo>
                    <a:cubicBezTo>
                      <a:pt x="625744" y="125041"/>
                      <a:pt x="619425" y="115417"/>
                      <a:pt x="616450" y="105004"/>
                    </a:cubicBezTo>
                    <a:cubicBezTo>
                      <a:pt x="612571" y="91427"/>
                      <a:pt x="616161" y="73892"/>
                      <a:pt x="606176" y="63907"/>
                    </a:cubicBezTo>
                    <a:cubicBezTo>
                      <a:pt x="596191" y="53922"/>
                      <a:pt x="578778" y="57058"/>
                      <a:pt x="565079" y="53633"/>
                    </a:cubicBezTo>
                    <a:cubicBezTo>
                      <a:pt x="558230" y="43359"/>
                      <a:pt x="554173" y="30525"/>
                      <a:pt x="544531" y="22811"/>
                    </a:cubicBezTo>
                    <a:cubicBezTo>
                      <a:pt x="519964" y="3157"/>
                      <a:pt x="498592" y="16315"/>
                      <a:pt x="472611" y="22811"/>
                    </a:cubicBezTo>
                    <a:cubicBezTo>
                      <a:pt x="399218" y="71740"/>
                      <a:pt x="416957" y="39949"/>
                      <a:pt x="400692" y="105004"/>
                    </a:cubicBezTo>
                    <a:cubicBezTo>
                      <a:pt x="363020" y="101579"/>
                      <a:pt x="323563" y="106692"/>
                      <a:pt x="287677" y="94730"/>
                    </a:cubicBezTo>
                    <a:cubicBezTo>
                      <a:pt x="277403" y="91305"/>
                      <a:pt x="285061" y="71565"/>
                      <a:pt x="277403" y="63907"/>
                    </a:cubicBezTo>
                    <a:cubicBezTo>
                      <a:pt x="269745" y="56249"/>
                      <a:pt x="255867" y="59205"/>
                      <a:pt x="246580" y="53633"/>
                    </a:cubicBezTo>
                    <a:cubicBezTo>
                      <a:pt x="238274" y="48649"/>
                      <a:pt x="212333" y="9111"/>
                      <a:pt x="195209" y="2262"/>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JM" dirty="0"/>
              </a:p>
            </p:txBody>
          </p:sp>
          <p:sp>
            <p:nvSpPr>
              <p:cNvPr id="152" name="Forma libre: forma 9">
                <a:extLst>
                  <a:ext uri="{FF2B5EF4-FFF2-40B4-BE49-F238E27FC236}">
                    <a16:creationId xmlns:a16="http://schemas.microsoft.com/office/drawing/2014/main" id="{655DA069-72E7-44B2-82DC-8E6873E6657B}"/>
                  </a:ext>
                </a:extLst>
              </p:cNvPr>
              <p:cNvSpPr/>
              <p:nvPr/>
            </p:nvSpPr>
            <p:spPr>
              <a:xfrm>
                <a:off x="4840606" y="1586754"/>
                <a:ext cx="739923" cy="793377"/>
              </a:xfrm>
              <a:custGeom>
                <a:avLst/>
                <a:gdLst>
                  <a:gd name="connsiteX0" fmla="*/ 188592 w 739921"/>
                  <a:gd name="connsiteY0" fmla="*/ 13447 h 793377"/>
                  <a:gd name="connsiteX1" fmla="*/ 114633 w 739921"/>
                  <a:gd name="connsiteY1" fmla="*/ 33618 h 793377"/>
                  <a:gd name="connsiteX2" fmla="*/ 94463 w 739921"/>
                  <a:gd name="connsiteY2" fmla="*/ 47065 h 793377"/>
                  <a:gd name="connsiteX3" fmla="*/ 74292 w 739921"/>
                  <a:gd name="connsiteY3" fmla="*/ 53788 h 793377"/>
                  <a:gd name="connsiteX4" fmla="*/ 54121 w 739921"/>
                  <a:gd name="connsiteY4" fmla="*/ 67235 h 793377"/>
                  <a:gd name="connsiteX5" fmla="*/ 33951 w 739921"/>
                  <a:gd name="connsiteY5" fmla="*/ 134471 h 793377"/>
                  <a:gd name="connsiteX6" fmla="*/ 13780 w 739921"/>
                  <a:gd name="connsiteY6" fmla="*/ 208429 h 793377"/>
                  <a:gd name="connsiteX7" fmla="*/ 7057 w 739921"/>
                  <a:gd name="connsiteY7" fmla="*/ 309282 h 793377"/>
                  <a:gd name="connsiteX8" fmla="*/ 333 w 739921"/>
                  <a:gd name="connsiteY8" fmla="*/ 329453 h 793377"/>
                  <a:gd name="connsiteX9" fmla="*/ 20504 w 739921"/>
                  <a:gd name="connsiteY9" fmla="*/ 423582 h 793377"/>
                  <a:gd name="connsiteX10" fmla="*/ 27227 w 739921"/>
                  <a:gd name="connsiteY10" fmla="*/ 450477 h 793377"/>
                  <a:gd name="connsiteX11" fmla="*/ 40674 w 739921"/>
                  <a:gd name="connsiteY11" fmla="*/ 490818 h 793377"/>
                  <a:gd name="connsiteX12" fmla="*/ 54121 w 739921"/>
                  <a:gd name="connsiteY12" fmla="*/ 544606 h 793377"/>
                  <a:gd name="connsiteX13" fmla="*/ 67569 w 739921"/>
                  <a:gd name="connsiteY13" fmla="*/ 584947 h 793377"/>
                  <a:gd name="connsiteX14" fmla="*/ 74292 w 739921"/>
                  <a:gd name="connsiteY14" fmla="*/ 605118 h 793377"/>
                  <a:gd name="connsiteX15" fmla="*/ 101186 w 739921"/>
                  <a:gd name="connsiteY15" fmla="*/ 645459 h 793377"/>
                  <a:gd name="connsiteX16" fmla="*/ 114633 w 739921"/>
                  <a:gd name="connsiteY16" fmla="*/ 672353 h 793377"/>
                  <a:gd name="connsiteX17" fmla="*/ 161698 w 739921"/>
                  <a:gd name="connsiteY17" fmla="*/ 705971 h 793377"/>
                  <a:gd name="connsiteX18" fmla="*/ 202039 w 739921"/>
                  <a:gd name="connsiteY18" fmla="*/ 719418 h 793377"/>
                  <a:gd name="connsiteX19" fmla="*/ 222210 w 739921"/>
                  <a:gd name="connsiteY19" fmla="*/ 739588 h 793377"/>
                  <a:gd name="connsiteX20" fmla="*/ 262551 w 739921"/>
                  <a:gd name="connsiteY20" fmla="*/ 753035 h 793377"/>
                  <a:gd name="connsiteX21" fmla="*/ 282721 w 739921"/>
                  <a:gd name="connsiteY21" fmla="*/ 759759 h 793377"/>
                  <a:gd name="connsiteX22" fmla="*/ 302892 w 739921"/>
                  <a:gd name="connsiteY22" fmla="*/ 766482 h 793377"/>
                  <a:gd name="connsiteX23" fmla="*/ 323063 w 739921"/>
                  <a:gd name="connsiteY23" fmla="*/ 773206 h 793377"/>
                  <a:gd name="connsiteX24" fmla="*/ 363404 w 739921"/>
                  <a:gd name="connsiteY24" fmla="*/ 779929 h 793377"/>
                  <a:gd name="connsiteX25" fmla="*/ 390298 w 739921"/>
                  <a:gd name="connsiteY25" fmla="*/ 786653 h 793377"/>
                  <a:gd name="connsiteX26" fmla="*/ 423916 w 739921"/>
                  <a:gd name="connsiteY26" fmla="*/ 793377 h 793377"/>
                  <a:gd name="connsiteX27" fmla="*/ 531492 w 739921"/>
                  <a:gd name="connsiteY27" fmla="*/ 786653 h 793377"/>
                  <a:gd name="connsiteX28" fmla="*/ 571833 w 739921"/>
                  <a:gd name="connsiteY28" fmla="*/ 766482 h 793377"/>
                  <a:gd name="connsiteX29" fmla="*/ 598727 w 739921"/>
                  <a:gd name="connsiteY29" fmla="*/ 753035 h 793377"/>
                  <a:gd name="connsiteX30" fmla="*/ 639069 w 739921"/>
                  <a:gd name="connsiteY30" fmla="*/ 712694 h 793377"/>
                  <a:gd name="connsiteX31" fmla="*/ 686133 w 739921"/>
                  <a:gd name="connsiteY31" fmla="*/ 672353 h 793377"/>
                  <a:gd name="connsiteX32" fmla="*/ 699580 w 739921"/>
                  <a:gd name="connsiteY32" fmla="*/ 632012 h 793377"/>
                  <a:gd name="connsiteX33" fmla="*/ 713027 w 739921"/>
                  <a:gd name="connsiteY33" fmla="*/ 611841 h 793377"/>
                  <a:gd name="connsiteX34" fmla="*/ 726474 w 739921"/>
                  <a:gd name="connsiteY34" fmla="*/ 571500 h 793377"/>
                  <a:gd name="connsiteX35" fmla="*/ 739921 w 739921"/>
                  <a:gd name="connsiteY35" fmla="*/ 396688 h 793377"/>
                  <a:gd name="connsiteX36" fmla="*/ 733198 w 739921"/>
                  <a:gd name="connsiteY36" fmla="*/ 309282 h 793377"/>
                  <a:gd name="connsiteX37" fmla="*/ 719751 w 739921"/>
                  <a:gd name="connsiteY37" fmla="*/ 289112 h 793377"/>
                  <a:gd name="connsiteX38" fmla="*/ 706304 w 739921"/>
                  <a:gd name="connsiteY38" fmla="*/ 262218 h 793377"/>
                  <a:gd name="connsiteX39" fmla="*/ 679410 w 739921"/>
                  <a:gd name="connsiteY39" fmla="*/ 194982 h 793377"/>
                  <a:gd name="connsiteX40" fmla="*/ 672686 w 739921"/>
                  <a:gd name="connsiteY40" fmla="*/ 154641 h 793377"/>
                  <a:gd name="connsiteX41" fmla="*/ 639069 w 739921"/>
                  <a:gd name="connsiteY41" fmla="*/ 121024 h 793377"/>
                  <a:gd name="connsiteX42" fmla="*/ 618898 w 739921"/>
                  <a:gd name="connsiteY42" fmla="*/ 114300 h 793377"/>
                  <a:gd name="connsiteX43" fmla="*/ 605451 w 739921"/>
                  <a:gd name="connsiteY43" fmla="*/ 94129 h 793377"/>
                  <a:gd name="connsiteX44" fmla="*/ 544939 w 739921"/>
                  <a:gd name="connsiteY44" fmla="*/ 60512 h 793377"/>
                  <a:gd name="connsiteX45" fmla="*/ 524769 w 739921"/>
                  <a:gd name="connsiteY45" fmla="*/ 47065 h 793377"/>
                  <a:gd name="connsiteX46" fmla="*/ 457533 w 739921"/>
                  <a:gd name="connsiteY46" fmla="*/ 26894 h 793377"/>
                  <a:gd name="connsiteX47" fmla="*/ 437363 w 739921"/>
                  <a:gd name="connsiteY47" fmla="*/ 20171 h 793377"/>
                  <a:gd name="connsiteX48" fmla="*/ 410469 w 739921"/>
                  <a:gd name="connsiteY48" fmla="*/ 13447 h 793377"/>
                  <a:gd name="connsiteX49" fmla="*/ 370127 w 739921"/>
                  <a:gd name="connsiteY49" fmla="*/ 0 h 793377"/>
                  <a:gd name="connsiteX50" fmla="*/ 208763 w 739921"/>
                  <a:gd name="connsiteY50" fmla="*/ 13447 h 793377"/>
                  <a:gd name="connsiteX51" fmla="*/ 188592 w 739921"/>
                  <a:gd name="connsiteY51" fmla="*/ 13447 h 79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39921" h="793377">
                    <a:moveTo>
                      <a:pt x="188592" y="13447"/>
                    </a:moveTo>
                    <a:cubicBezTo>
                      <a:pt x="172904" y="16809"/>
                      <a:pt x="138698" y="25023"/>
                      <a:pt x="114633" y="33618"/>
                    </a:cubicBezTo>
                    <a:cubicBezTo>
                      <a:pt x="107023" y="36336"/>
                      <a:pt x="101690" y="43451"/>
                      <a:pt x="94463" y="47065"/>
                    </a:cubicBezTo>
                    <a:cubicBezTo>
                      <a:pt x="88124" y="50234"/>
                      <a:pt x="81016" y="51547"/>
                      <a:pt x="74292" y="53788"/>
                    </a:cubicBezTo>
                    <a:cubicBezTo>
                      <a:pt x="67568" y="58270"/>
                      <a:pt x="58404" y="60383"/>
                      <a:pt x="54121" y="67235"/>
                    </a:cubicBezTo>
                    <a:cubicBezTo>
                      <a:pt x="44977" y="81866"/>
                      <a:pt x="39402" y="116302"/>
                      <a:pt x="33951" y="134471"/>
                    </a:cubicBezTo>
                    <a:cubicBezTo>
                      <a:pt x="13476" y="202722"/>
                      <a:pt x="26037" y="147152"/>
                      <a:pt x="13780" y="208429"/>
                    </a:cubicBezTo>
                    <a:cubicBezTo>
                      <a:pt x="11539" y="242047"/>
                      <a:pt x="10778" y="275796"/>
                      <a:pt x="7057" y="309282"/>
                    </a:cubicBezTo>
                    <a:cubicBezTo>
                      <a:pt x="6274" y="316326"/>
                      <a:pt x="333" y="322366"/>
                      <a:pt x="333" y="329453"/>
                    </a:cubicBezTo>
                    <a:cubicBezTo>
                      <a:pt x="333" y="400276"/>
                      <a:pt x="-4241" y="386465"/>
                      <a:pt x="20504" y="423582"/>
                    </a:cubicBezTo>
                    <a:cubicBezTo>
                      <a:pt x="22745" y="432547"/>
                      <a:pt x="24572" y="441626"/>
                      <a:pt x="27227" y="450477"/>
                    </a:cubicBezTo>
                    <a:cubicBezTo>
                      <a:pt x="31300" y="464054"/>
                      <a:pt x="37236" y="477067"/>
                      <a:pt x="40674" y="490818"/>
                    </a:cubicBezTo>
                    <a:cubicBezTo>
                      <a:pt x="45156" y="508747"/>
                      <a:pt x="48276" y="527073"/>
                      <a:pt x="54121" y="544606"/>
                    </a:cubicBezTo>
                    <a:lnTo>
                      <a:pt x="67569" y="584947"/>
                    </a:lnTo>
                    <a:cubicBezTo>
                      <a:pt x="69810" y="591671"/>
                      <a:pt x="70361" y="599221"/>
                      <a:pt x="74292" y="605118"/>
                    </a:cubicBezTo>
                    <a:cubicBezTo>
                      <a:pt x="83257" y="618565"/>
                      <a:pt x="93958" y="631004"/>
                      <a:pt x="101186" y="645459"/>
                    </a:cubicBezTo>
                    <a:cubicBezTo>
                      <a:pt x="105668" y="654424"/>
                      <a:pt x="108807" y="664197"/>
                      <a:pt x="114633" y="672353"/>
                    </a:cubicBezTo>
                    <a:cubicBezTo>
                      <a:pt x="127630" y="690548"/>
                      <a:pt x="141332" y="697824"/>
                      <a:pt x="161698" y="705971"/>
                    </a:cubicBezTo>
                    <a:cubicBezTo>
                      <a:pt x="174859" y="711235"/>
                      <a:pt x="202039" y="719418"/>
                      <a:pt x="202039" y="719418"/>
                    </a:cubicBezTo>
                    <a:cubicBezTo>
                      <a:pt x="208763" y="726141"/>
                      <a:pt x="213898" y="734970"/>
                      <a:pt x="222210" y="739588"/>
                    </a:cubicBezTo>
                    <a:cubicBezTo>
                      <a:pt x="234601" y="746472"/>
                      <a:pt x="249104" y="748553"/>
                      <a:pt x="262551" y="753035"/>
                    </a:cubicBezTo>
                    <a:lnTo>
                      <a:pt x="282721" y="759759"/>
                    </a:lnTo>
                    <a:lnTo>
                      <a:pt x="302892" y="766482"/>
                    </a:lnTo>
                    <a:cubicBezTo>
                      <a:pt x="309616" y="768723"/>
                      <a:pt x="316072" y="772041"/>
                      <a:pt x="323063" y="773206"/>
                    </a:cubicBezTo>
                    <a:cubicBezTo>
                      <a:pt x="336510" y="775447"/>
                      <a:pt x="350036" y="777255"/>
                      <a:pt x="363404" y="779929"/>
                    </a:cubicBezTo>
                    <a:cubicBezTo>
                      <a:pt x="372465" y="781741"/>
                      <a:pt x="381277" y="784648"/>
                      <a:pt x="390298" y="786653"/>
                    </a:cubicBezTo>
                    <a:cubicBezTo>
                      <a:pt x="401454" y="789132"/>
                      <a:pt x="412710" y="791136"/>
                      <a:pt x="423916" y="793377"/>
                    </a:cubicBezTo>
                    <a:cubicBezTo>
                      <a:pt x="459775" y="791136"/>
                      <a:pt x="495761" y="790414"/>
                      <a:pt x="531492" y="786653"/>
                    </a:cubicBezTo>
                    <a:cubicBezTo>
                      <a:pt x="550381" y="784665"/>
                      <a:pt x="555968" y="775548"/>
                      <a:pt x="571833" y="766482"/>
                    </a:cubicBezTo>
                    <a:cubicBezTo>
                      <a:pt x="580535" y="761509"/>
                      <a:pt x="590900" y="759296"/>
                      <a:pt x="598727" y="753035"/>
                    </a:cubicBezTo>
                    <a:cubicBezTo>
                      <a:pt x="613577" y="741155"/>
                      <a:pt x="623855" y="724104"/>
                      <a:pt x="639069" y="712694"/>
                    </a:cubicBezTo>
                    <a:cubicBezTo>
                      <a:pt x="673570" y="686819"/>
                      <a:pt x="658040" y="700448"/>
                      <a:pt x="686133" y="672353"/>
                    </a:cubicBezTo>
                    <a:cubicBezTo>
                      <a:pt x="690615" y="658906"/>
                      <a:pt x="691718" y="643806"/>
                      <a:pt x="699580" y="632012"/>
                    </a:cubicBezTo>
                    <a:cubicBezTo>
                      <a:pt x="704062" y="625288"/>
                      <a:pt x="709745" y="619225"/>
                      <a:pt x="713027" y="611841"/>
                    </a:cubicBezTo>
                    <a:cubicBezTo>
                      <a:pt x="718784" y="598888"/>
                      <a:pt x="726474" y="571500"/>
                      <a:pt x="726474" y="571500"/>
                    </a:cubicBezTo>
                    <a:cubicBezTo>
                      <a:pt x="731678" y="519463"/>
                      <a:pt x="739921" y="445472"/>
                      <a:pt x="739921" y="396688"/>
                    </a:cubicBezTo>
                    <a:cubicBezTo>
                      <a:pt x="739921" y="367467"/>
                      <a:pt x="738583" y="338003"/>
                      <a:pt x="733198" y="309282"/>
                    </a:cubicBezTo>
                    <a:cubicBezTo>
                      <a:pt x="731709" y="301340"/>
                      <a:pt x="723760" y="296128"/>
                      <a:pt x="719751" y="289112"/>
                    </a:cubicBezTo>
                    <a:cubicBezTo>
                      <a:pt x="714778" y="280410"/>
                      <a:pt x="710026" y="271524"/>
                      <a:pt x="706304" y="262218"/>
                    </a:cubicBezTo>
                    <a:cubicBezTo>
                      <a:pt x="673068" y="179129"/>
                      <a:pt x="710948" y="258060"/>
                      <a:pt x="679410" y="194982"/>
                    </a:cubicBezTo>
                    <a:cubicBezTo>
                      <a:pt x="677169" y="181535"/>
                      <a:pt x="676997" y="167574"/>
                      <a:pt x="672686" y="154641"/>
                    </a:cubicBezTo>
                    <a:cubicBezTo>
                      <a:pt x="667307" y="138505"/>
                      <a:pt x="653412" y="128196"/>
                      <a:pt x="639069" y="121024"/>
                    </a:cubicBezTo>
                    <a:cubicBezTo>
                      <a:pt x="632730" y="117854"/>
                      <a:pt x="625622" y="116541"/>
                      <a:pt x="618898" y="114300"/>
                    </a:cubicBezTo>
                    <a:cubicBezTo>
                      <a:pt x="614416" y="107576"/>
                      <a:pt x="611532" y="99450"/>
                      <a:pt x="605451" y="94129"/>
                    </a:cubicBezTo>
                    <a:cubicBezTo>
                      <a:pt x="576996" y="69231"/>
                      <a:pt x="572644" y="69746"/>
                      <a:pt x="544939" y="60512"/>
                    </a:cubicBezTo>
                    <a:cubicBezTo>
                      <a:pt x="538216" y="56030"/>
                      <a:pt x="532153" y="50347"/>
                      <a:pt x="524769" y="47065"/>
                    </a:cubicBezTo>
                    <a:cubicBezTo>
                      <a:pt x="496016" y="34286"/>
                      <a:pt x="484908" y="34716"/>
                      <a:pt x="457533" y="26894"/>
                    </a:cubicBezTo>
                    <a:cubicBezTo>
                      <a:pt x="450719" y="24947"/>
                      <a:pt x="444177" y="22118"/>
                      <a:pt x="437363" y="20171"/>
                    </a:cubicBezTo>
                    <a:cubicBezTo>
                      <a:pt x="428478" y="17632"/>
                      <a:pt x="419320" y="16102"/>
                      <a:pt x="410469" y="13447"/>
                    </a:cubicBezTo>
                    <a:cubicBezTo>
                      <a:pt x="396892" y="9374"/>
                      <a:pt x="370127" y="0"/>
                      <a:pt x="370127" y="0"/>
                    </a:cubicBezTo>
                    <a:cubicBezTo>
                      <a:pt x="327064" y="2153"/>
                      <a:pt x="258476" y="-3124"/>
                      <a:pt x="208763" y="13447"/>
                    </a:cubicBezTo>
                    <a:cubicBezTo>
                      <a:pt x="204009" y="15032"/>
                      <a:pt x="204280" y="10085"/>
                      <a:pt x="188592" y="13447"/>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 name="Forma libre: forma 10">
                <a:extLst>
                  <a:ext uri="{FF2B5EF4-FFF2-40B4-BE49-F238E27FC236}">
                    <a16:creationId xmlns:a16="http://schemas.microsoft.com/office/drawing/2014/main" id="{D99768F9-BEF9-4EB8-A580-461EE47B3961}"/>
                  </a:ext>
                </a:extLst>
              </p:cNvPr>
              <p:cNvSpPr/>
              <p:nvPr/>
            </p:nvSpPr>
            <p:spPr>
              <a:xfrm>
                <a:off x="5647762" y="3208660"/>
                <a:ext cx="632009" cy="623753"/>
              </a:xfrm>
              <a:custGeom>
                <a:avLst/>
                <a:gdLst>
                  <a:gd name="connsiteX0" fmla="*/ 168088 w 632011"/>
                  <a:gd name="connsiteY0" fmla="*/ 5188 h 623752"/>
                  <a:gd name="connsiteX1" fmla="*/ 53788 w 632011"/>
                  <a:gd name="connsiteY1" fmla="*/ 25358 h 623752"/>
                  <a:gd name="connsiteX2" fmla="*/ 26894 w 632011"/>
                  <a:gd name="connsiteY2" fmla="*/ 85870 h 623752"/>
                  <a:gd name="connsiteX3" fmla="*/ 20170 w 632011"/>
                  <a:gd name="connsiteY3" fmla="*/ 106041 h 623752"/>
                  <a:gd name="connsiteX4" fmla="*/ 13447 w 632011"/>
                  <a:gd name="connsiteY4" fmla="*/ 153105 h 623752"/>
                  <a:gd name="connsiteX5" fmla="*/ 0 w 632011"/>
                  <a:gd name="connsiteY5" fmla="*/ 200170 h 623752"/>
                  <a:gd name="connsiteX6" fmla="*/ 6723 w 632011"/>
                  <a:gd name="connsiteY6" fmla="*/ 401876 h 623752"/>
                  <a:gd name="connsiteX7" fmla="*/ 20170 w 632011"/>
                  <a:gd name="connsiteY7" fmla="*/ 442217 h 623752"/>
                  <a:gd name="connsiteX8" fmla="*/ 67235 w 632011"/>
                  <a:gd name="connsiteY8" fmla="*/ 502729 h 623752"/>
                  <a:gd name="connsiteX9" fmla="*/ 87406 w 632011"/>
                  <a:gd name="connsiteY9" fmla="*/ 509452 h 623752"/>
                  <a:gd name="connsiteX10" fmla="*/ 121023 w 632011"/>
                  <a:gd name="connsiteY10" fmla="*/ 549793 h 623752"/>
                  <a:gd name="connsiteX11" fmla="*/ 141194 w 632011"/>
                  <a:gd name="connsiteY11" fmla="*/ 556517 h 623752"/>
                  <a:gd name="connsiteX12" fmla="*/ 181535 w 632011"/>
                  <a:gd name="connsiteY12" fmla="*/ 583411 h 623752"/>
                  <a:gd name="connsiteX13" fmla="*/ 201706 w 632011"/>
                  <a:gd name="connsiteY13" fmla="*/ 596858 h 623752"/>
                  <a:gd name="connsiteX14" fmla="*/ 242047 w 632011"/>
                  <a:gd name="connsiteY14" fmla="*/ 617029 h 623752"/>
                  <a:gd name="connsiteX15" fmla="*/ 262217 w 632011"/>
                  <a:gd name="connsiteY15" fmla="*/ 623752 h 623752"/>
                  <a:gd name="connsiteX16" fmla="*/ 497541 w 632011"/>
                  <a:gd name="connsiteY16" fmla="*/ 617029 h 623752"/>
                  <a:gd name="connsiteX17" fmla="*/ 551329 w 632011"/>
                  <a:gd name="connsiteY17" fmla="*/ 576688 h 623752"/>
                  <a:gd name="connsiteX18" fmla="*/ 571500 w 632011"/>
                  <a:gd name="connsiteY18" fmla="*/ 556517 h 623752"/>
                  <a:gd name="connsiteX19" fmla="*/ 578223 w 632011"/>
                  <a:gd name="connsiteY19" fmla="*/ 536346 h 623752"/>
                  <a:gd name="connsiteX20" fmla="*/ 591670 w 632011"/>
                  <a:gd name="connsiteY20" fmla="*/ 516176 h 623752"/>
                  <a:gd name="connsiteX21" fmla="*/ 605117 w 632011"/>
                  <a:gd name="connsiteY21" fmla="*/ 475835 h 623752"/>
                  <a:gd name="connsiteX22" fmla="*/ 611841 w 632011"/>
                  <a:gd name="connsiteY22" fmla="*/ 455664 h 623752"/>
                  <a:gd name="connsiteX23" fmla="*/ 618564 w 632011"/>
                  <a:gd name="connsiteY23" fmla="*/ 435493 h 623752"/>
                  <a:gd name="connsiteX24" fmla="*/ 625288 w 632011"/>
                  <a:gd name="connsiteY24" fmla="*/ 247235 h 623752"/>
                  <a:gd name="connsiteX25" fmla="*/ 632011 w 632011"/>
                  <a:gd name="connsiteY25" fmla="*/ 220341 h 623752"/>
                  <a:gd name="connsiteX26" fmla="*/ 625288 w 632011"/>
                  <a:gd name="connsiteY26" fmla="*/ 139658 h 623752"/>
                  <a:gd name="connsiteX27" fmla="*/ 618564 w 632011"/>
                  <a:gd name="connsiteY27" fmla="*/ 106041 h 623752"/>
                  <a:gd name="connsiteX28" fmla="*/ 611841 w 632011"/>
                  <a:gd name="connsiteY28" fmla="*/ 85870 h 623752"/>
                  <a:gd name="connsiteX29" fmla="*/ 591670 w 632011"/>
                  <a:gd name="connsiteY29" fmla="*/ 79146 h 623752"/>
                  <a:gd name="connsiteX30" fmla="*/ 544606 w 632011"/>
                  <a:gd name="connsiteY30" fmla="*/ 52252 h 623752"/>
                  <a:gd name="connsiteX31" fmla="*/ 504264 w 632011"/>
                  <a:gd name="connsiteY31" fmla="*/ 45529 h 623752"/>
                  <a:gd name="connsiteX32" fmla="*/ 457200 w 632011"/>
                  <a:gd name="connsiteY32" fmla="*/ 32082 h 623752"/>
                  <a:gd name="connsiteX33" fmla="*/ 403411 w 632011"/>
                  <a:gd name="connsiteY33" fmla="*/ 11911 h 623752"/>
                  <a:gd name="connsiteX34" fmla="*/ 376517 w 632011"/>
                  <a:gd name="connsiteY34" fmla="*/ 5188 h 623752"/>
                  <a:gd name="connsiteX35" fmla="*/ 168088 w 632011"/>
                  <a:gd name="connsiteY35" fmla="*/ 5188 h 62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2011" h="623752">
                    <a:moveTo>
                      <a:pt x="168088" y="5188"/>
                    </a:moveTo>
                    <a:cubicBezTo>
                      <a:pt x="114300" y="8550"/>
                      <a:pt x="104028" y="8613"/>
                      <a:pt x="53788" y="25358"/>
                    </a:cubicBezTo>
                    <a:cubicBezTo>
                      <a:pt x="32478" y="57323"/>
                      <a:pt x="42897" y="37862"/>
                      <a:pt x="26894" y="85870"/>
                    </a:cubicBezTo>
                    <a:lnTo>
                      <a:pt x="20170" y="106041"/>
                    </a:lnTo>
                    <a:cubicBezTo>
                      <a:pt x="17929" y="121729"/>
                      <a:pt x="16282" y="137513"/>
                      <a:pt x="13447" y="153105"/>
                    </a:cubicBezTo>
                    <a:cubicBezTo>
                      <a:pt x="10071" y="171671"/>
                      <a:pt x="5758" y="182893"/>
                      <a:pt x="0" y="200170"/>
                    </a:cubicBezTo>
                    <a:cubicBezTo>
                      <a:pt x="2241" y="267405"/>
                      <a:pt x="1136" y="334836"/>
                      <a:pt x="6723" y="401876"/>
                    </a:cubicBezTo>
                    <a:cubicBezTo>
                      <a:pt x="7900" y="416001"/>
                      <a:pt x="15688" y="428770"/>
                      <a:pt x="20170" y="442217"/>
                    </a:cubicBezTo>
                    <a:cubicBezTo>
                      <a:pt x="28682" y="467751"/>
                      <a:pt x="33222" y="491393"/>
                      <a:pt x="67235" y="502729"/>
                    </a:cubicBezTo>
                    <a:lnTo>
                      <a:pt x="87406" y="509452"/>
                    </a:lnTo>
                    <a:cubicBezTo>
                      <a:pt x="97328" y="524336"/>
                      <a:pt x="105492" y="539439"/>
                      <a:pt x="121023" y="549793"/>
                    </a:cubicBezTo>
                    <a:cubicBezTo>
                      <a:pt x="126920" y="553724"/>
                      <a:pt x="134999" y="553075"/>
                      <a:pt x="141194" y="556517"/>
                    </a:cubicBezTo>
                    <a:cubicBezTo>
                      <a:pt x="155321" y="564366"/>
                      <a:pt x="168088" y="574446"/>
                      <a:pt x="181535" y="583411"/>
                    </a:cubicBezTo>
                    <a:cubicBezTo>
                      <a:pt x="188259" y="587893"/>
                      <a:pt x="194040" y="594302"/>
                      <a:pt x="201706" y="596858"/>
                    </a:cubicBezTo>
                    <a:cubicBezTo>
                      <a:pt x="252410" y="613761"/>
                      <a:pt x="189905" y="590959"/>
                      <a:pt x="242047" y="617029"/>
                    </a:cubicBezTo>
                    <a:cubicBezTo>
                      <a:pt x="248386" y="620198"/>
                      <a:pt x="255494" y="621511"/>
                      <a:pt x="262217" y="623752"/>
                    </a:cubicBezTo>
                    <a:cubicBezTo>
                      <a:pt x="340658" y="621511"/>
                      <a:pt x="419176" y="621153"/>
                      <a:pt x="497541" y="617029"/>
                    </a:cubicBezTo>
                    <a:cubicBezTo>
                      <a:pt x="522313" y="615725"/>
                      <a:pt x="536028" y="591989"/>
                      <a:pt x="551329" y="576688"/>
                    </a:cubicBezTo>
                    <a:lnTo>
                      <a:pt x="571500" y="556517"/>
                    </a:lnTo>
                    <a:cubicBezTo>
                      <a:pt x="573741" y="549793"/>
                      <a:pt x="575054" y="542685"/>
                      <a:pt x="578223" y="536346"/>
                    </a:cubicBezTo>
                    <a:cubicBezTo>
                      <a:pt x="581837" y="529119"/>
                      <a:pt x="588388" y="523560"/>
                      <a:pt x="591670" y="516176"/>
                    </a:cubicBezTo>
                    <a:cubicBezTo>
                      <a:pt x="597427" y="503223"/>
                      <a:pt x="600635" y="489282"/>
                      <a:pt x="605117" y="475835"/>
                    </a:cubicBezTo>
                    <a:lnTo>
                      <a:pt x="611841" y="455664"/>
                    </a:lnTo>
                    <a:lnTo>
                      <a:pt x="618564" y="435493"/>
                    </a:lnTo>
                    <a:cubicBezTo>
                      <a:pt x="620805" y="372740"/>
                      <a:pt x="621371" y="309905"/>
                      <a:pt x="625288" y="247235"/>
                    </a:cubicBezTo>
                    <a:cubicBezTo>
                      <a:pt x="625864" y="238012"/>
                      <a:pt x="632011" y="229582"/>
                      <a:pt x="632011" y="220341"/>
                    </a:cubicBezTo>
                    <a:cubicBezTo>
                      <a:pt x="632011" y="193353"/>
                      <a:pt x="628441" y="166461"/>
                      <a:pt x="625288" y="139658"/>
                    </a:cubicBezTo>
                    <a:cubicBezTo>
                      <a:pt x="623953" y="128309"/>
                      <a:pt x="621336" y="117127"/>
                      <a:pt x="618564" y="106041"/>
                    </a:cubicBezTo>
                    <a:cubicBezTo>
                      <a:pt x="616845" y="99165"/>
                      <a:pt x="616852" y="90882"/>
                      <a:pt x="611841" y="85870"/>
                    </a:cubicBezTo>
                    <a:cubicBezTo>
                      <a:pt x="606830" y="80858"/>
                      <a:pt x="598009" y="82316"/>
                      <a:pt x="591670" y="79146"/>
                    </a:cubicBezTo>
                    <a:cubicBezTo>
                      <a:pt x="566912" y="66767"/>
                      <a:pt x="574074" y="61092"/>
                      <a:pt x="544606" y="52252"/>
                    </a:cubicBezTo>
                    <a:cubicBezTo>
                      <a:pt x="531548" y="48335"/>
                      <a:pt x="517632" y="48203"/>
                      <a:pt x="504264" y="45529"/>
                    </a:cubicBezTo>
                    <a:cubicBezTo>
                      <a:pt x="483165" y="41309"/>
                      <a:pt x="476419" y="38488"/>
                      <a:pt x="457200" y="32082"/>
                    </a:cubicBezTo>
                    <a:cubicBezTo>
                      <a:pt x="426052" y="11317"/>
                      <a:pt x="447029" y="21604"/>
                      <a:pt x="403411" y="11911"/>
                    </a:cubicBezTo>
                    <a:cubicBezTo>
                      <a:pt x="394391" y="9906"/>
                      <a:pt x="385676" y="6409"/>
                      <a:pt x="376517" y="5188"/>
                    </a:cubicBezTo>
                    <a:cubicBezTo>
                      <a:pt x="303259" y="-4580"/>
                      <a:pt x="221876" y="1826"/>
                      <a:pt x="168088" y="5188"/>
                    </a:cubicBezTo>
                    <a:close/>
                  </a:path>
                </a:pathLst>
              </a:custGeom>
              <a:solidFill>
                <a:srgbClr val="FBD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 name="Forma libre: forma 11">
                <a:extLst>
                  <a:ext uri="{FF2B5EF4-FFF2-40B4-BE49-F238E27FC236}">
                    <a16:creationId xmlns:a16="http://schemas.microsoft.com/office/drawing/2014/main" id="{BFDA8B9A-EBAF-4C3E-A93F-B7A2C4548AC7}"/>
                  </a:ext>
                </a:extLst>
              </p:cNvPr>
              <p:cNvSpPr/>
              <p:nvPr/>
            </p:nvSpPr>
            <p:spPr>
              <a:xfrm>
                <a:off x="6191799" y="1252113"/>
                <a:ext cx="814117" cy="623753"/>
              </a:xfrm>
              <a:custGeom>
                <a:avLst/>
                <a:gdLst>
                  <a:gd name="connsiteX0" fmla="*/ 451046 w 814117"/>
                  <a:gd name="connsiteY0" fmla="*/ 33639 h 558074"/>
                  <a:gd name="connsiteX1" fmla="*/ 182105 w 814117"/>
                  <a:gd name="connsiteY1" fmla="*/ 21 h 558074"/>
                  <a:gd name="connsiteX2" fmla="*/ 161934 w 814117"/>
                  <a:gd name="connsiteY2" fmla="*/ 13468 h 558074"/>
                  <a:gd name="connsiteX3" fmla="*/ 121593 w 814117"/>
                  <a:gd name="connsiteY3" fmla="*/ 26915 h 558074"/>
                  <a:gd name="connsiteX4" fmla="*/ 94699 w 814117"/>
                  <a:gd name="connsiteY4" fmla="*/ 67256 h 558074"/>
                  <a:gd name="connsiteX5" fmla="*/ 87975 w 814117"/>
                  <a:gd name="connsiteY5" fmla="*/ 100874 h 558074"/>
                  <a:gd name="connsiteX6" fmla="*/ 61081 w 814117"/>
                  <a:gd name="connsiteY6" fmla="*/ 147939 h 558074"/>
                  <a:gd name="connsiteX7" fmla="*/ 34187 w 814117"/>
                  <a:gd name="connsiteY7" fmla="*/ 208451 h 558074"/>
                  <a:gd name="connsiteX8" fmla="*/ 27464 w 814117"/>
                  <a:gd name="connsiteY8" fmla="*/ 242068 h 558074"/>
                  <a:gd name="connsiteX9" fmla="*/ 14017 w 814117"/>
                  <a:gd name="connsiteY9" fmla="*/ 356368 h 558074"/>
                  <a:gd name="connsiteX10" fmla="*/ 7293 w 814117"/>
                  <a:gd name="connsiteY10" fmla="*/ 376539 h 558074"/>
                  <a:gd name="connsiteX11" fmla="*/ 570 w 814117"/>
                  <a:gd name="connsiteY11" fmla="*/ 410156 h 558074"/>
                  <a:gd name="connsiteX12" fmla="*/ 7293 w 814117"/>
                  <a:gd name="connsiteY12" fmla="*/ 470668 h 558074"/>
                  <a:gd name="connsiteX13" fmla="*/ 54358 w 814117"/>
                  <a:gd name="connsiteY13" fmla="*/ 477392 h 558074"/>
                  <a:gd name="connsiteX14" fmla="*/ 81252 w 814117"/>
                  <a:gd name="connsiteY14" fmla="*/ 484115 h 558074"/>
                  <a:gd name="connsiteX15" fmla="*/ 121593 w 814117"/>
                  <a:gd name="connsiteY15" fmla="*/ 504286 h 558074"/>
                  <a:gd name="connsiteX16" fmla="*/ 148487 w 814117"/>
                  <a:gd name="connsiteY16" fmla="*/ 517733 h 558074"/>
                  <a:gd name="connsiteX17" fmla="*/ 370364 w 814117"/>
                  <a:gd name="connsiteY17" fmla="*/ 537904 h 558074"/>
                  <a:gd name="connsiteX18" fmla="*/ 403981 w 814117"/>
                  <a:gd name="connsiteY18" fmla="*/ 544627 h 558074"/>
                  <a:gd name="connsiteX19" fmla="*/ 424152 w 814117"/>
                  <a:gd name="connsiteY19" fmla="*/ 558074 h 558074"/>
                  <a:gd name="connsiteX20" fmla="*/ 679646 w 814117"/>
                  <a:gd name="connsiteY20" fmla="*/ 551351 h 558074"/>
                  <a:gd name="connsiteX21" fmla="*/ 740158 w 814117"/>
                  <a:gd name="connsiteY21" fmla="*/ 537904 h 558074"/>
                  <a:gd name="connsiteX22" fmla="*/ 773775 w 814117"/>
                  <a:gd name="connsiteY22" fmla="*/ 517733 h 558074"/>
                  <a:gd name="connsiteX23" fmla="*/ 793946 w 814117"/>
                  <a:gd name="connsiteY23" fmla="*/ 504286 h 558074"/>
                  <a:gd name="connsiteX24" fmla="*/ 800670 w 814117"/>
                  <a:gd name="connsiteY24" fmla="*/ 484115 h 558074"/>
                  <a:gd name="connsiteX25" fmla="*/ 814117 w 814117"/>
                  <a:gd name="connsiteY25" fmla="*/ 463945 h 558074"/>
                  <a:gd name="connsiteX26" fmla="*/ 800670 w 814117"/>
                  <a:gd name="connsiteY26" fmla="*/ 282409 h 558074"/>
                  <a:gd name="connsiteX27" fmla="*/ 793946 w 814117"/>
                  <a:gd name="connsiteY27" fmla="*/ 262239 h 558074"/>
                  <a:gd name="connsiteX28" fmla="*/ 780499 w 814117"/>
                  <a:gd name="connsiteY28" fmla="*/ 242068 h 558074"/>
                  <a:gd name="connsiteX29" fmla="*/ 767052 w 814117"/>
                  <a:gd name="connsiteY29" fmla="*/ 147939 h 558074"/>
                  <a:gd name="connsiteX30" fmla="*/ 753605 w 814117"/>
                  <a:gd name="connsiteY30" fmla="*/ 107598 h 558074"/>
                  <a:gd name="connsiteX31" fmla="*/ 679646 w 814117"/>
                  <a:gd name="connsiteY31" fmla="*/ 94151 h 558074"/>
                  <a:gd name="connsiteX32" fmla="*/ 504834 w 814117"/>
                  <a:gd name="connsiteY32" fmla="*/ 67256 h 558074"/>
                  <a:gd name="connsiteX33" fmla="*/ 451046 w 814117"/>
                  <a:gd name="connsiteY33" fmla="*/ 33639 h 5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4117" h="558074">
                    <a:moveTo>
                      <a:pt x="451046" y="33639"/>
                    </a:moveTo>
                    <a:cubicBezTo>
                      <a:pt x="397258" y="22433"/>
                      <a:pt x="272231" y="6309"/>
                      <a:pt x="182105" y="21"/>
                    </a:cubicBezTo>
                    <a:cubicBezTo>
                      <a:pt x="174044" y="-541"/>
                      <a:pt x="169318" y="10186"/>
                      <a:pt x="161934" y="13468"/>
                    </a:cubicBezTo>
                    <a:cubicBezTo>
                      <a:pt x="148981" y="19225"/>
                      <a:pt x="121593" y="26915"/>
                      <a:pt x="121593" y="26915"/>
                    </a:cubicBezTo>
                    <a:cubicBezTo>
                      <a:pt x="112628" y="40362"/>
                      <a:pt x="97869" y="51409"/>
                      <a:pt x="94699" y="67256"/>
                    </a:cubicBezTo>
                    <a:cubicBezTo>
                      <a:pt x="92458" y="78462"/>
                      <a:pt x="91589" y="90033"/>
                      <a:pt x="87975" y="100874"/>
                    </a:cubicBezTo>
                    <a:cubicBezTo>
                      <a:pt x="82288" y="117934"/>
                      <a:pt x="70917" y="133184"/>
                      <a:pt x="61081" y="147939"/>
                    </a:cubicBezTo>
                    <a:cubicBezTo>
                      <a:pt x="45079" y="195946"/>
                      <a:pt x="55496" y="176486"/>
                      <a:pt x="34187" y="208451"/>
                    </a:cubicBezTo>
                    <a:cubicBezTo>
                      <a:pt x="31946" y="219657"/>
                      <a:pt x="28974" y="230741"/>
                      <a:pt x="27464" y="242068"/>
                    </a:cubicBezTo>
                    <a:cubicBezTo>
                      <a:pt x="22133" y="282053"/>
                      <a:pt x="21836" y="317274"/>
                      <a:pt x="14017" y="356368"/>
                    </a:cubicBezTo>
                    <a:cubicBezTo>
                      <a:pt x="12627" y="363318"/>
                      <a:pt x="9012" y="369663"/>
                      <a:pt x="7293" y="376539"/>
                    </a:cubicBezTo>
                    <a:cubicBezTo>
                      <a:pt x="4521" y="387625"/>
                      <a:pt x="2811" y="398950"/>
                      <a:pt x="570" y="410156"/>
                    </a:cubicBezTo>
                    <a:cubicBezTo>
                      <a:pt x="2811" y="430327"/>
                      <a:pt x="-5385" y="454820"/>
                      <a:pt x="7293" y="470668"/>
                    </a:cubicBezTo>
                    <a:cubicBezTo>
                      <a:pt x="17193" y="483043"/>
                      <a:pt x="38766" y="474557"/>
                      <a:pt x="54358" y="477392"/>
                    </a:cubicBezTo>
                    <a:cubicBezTo>
                      <a:pt x="63449" y="479045"/>
                      <a:pt x="72287" y="481874"/>
                      <a:pt x="81252" y="484115"/>
                    </a:cubicBezTo>
                    <a:cubicBezTo>
                      <a:pt x="120015" y="509956"/>
                      <a:pt x="82623" y="487584"/>
                      <a:pt x="121593" y="504286"/>
                    </a:cubicBezTo>
                    <a:cubicBezTo>
                      <a:pt x="130805" y="508234"/>
                      <a:pt x="138626" y="515940"/>
                      <a:pt x="148487" y="517733"/>
                    </a:cubicBezTo>
                    <a:cubicBezTo>
                      <a:pt x="208118" y="528575"/>
                      <a:pt x="307768" y="533731"/>
                      <a:pt x="370364" y="537904"/>
                    </a:cubicBezTo>
                    <a:cubicBezTo>
                      <a:pt x="381570" y="540145"/>
                      <a:pt x="393281" y="540615"/>
                      <a:pt x="403981" y="544627"/>
                    </a:cubicBezTo>
                    <a:cubicBezTo>
                      <a:pt x="411547" y="547464"/>
                      <a:pt x="416074" y="557877"/>
                      <a:pt x="424152" y="558074"/>
                    </a:cubicBezTo>
                    <a:lnTo>
                      <a:pt x="679646" y="551351"/>
                    </a:lnTo>
                    <a:cubicBezTo>
                      <a:pt x="687786" y="549994"/>
                      <a:pt x="727429" y="545542"/>
                      <a:pt x="740158" y="537904"/>
                    </a:cubicBezTo>
                    <a:cubicBezTo>
                      <a:pt x="786306" y="510215"/>
                      <a:pt x="716635" y="536779"/>
                      <a:pt x="773775" y="517733"/>
                    </a:cubicBezTo>
                    <a:cubicBezTo>
                      <a:pt x="780499" y="513251"/>
                      <a:pt x="788898" y="510596"/>
                      <a:pt x="793946" y="504286"/>
                    </a:cubicBezTo>
                    <a:cubicBezTo>
                      <a:pt x="798374" y="498752"/>
                      <a:pt x="797500" y="490454"/>
                      <a:pt x="800670" y="484115"/>
                    </a:cubicBezTo>
                    <a:cubicBezTo>
                      <a:pt x="804284" y="476888"/>
                      <a:pt x="809635" y="470668"/>
                      <a:pt x="814117" y="463945"/>
                    </a:cubicBezTo>
                    <a:cubicBezTo>
                      <a:pt x="811293" y="404637"/>
                      <a:pt x="813822" y="341596"/>
                      <a:pt x="800670" y="282409"/>
                    </a:cubicBezTo>
                    <a:cubicBezTo>
                      <a:pt x="799133" y="275491"/>
                      <a:pt x="797116" y="268578"/>
                      <a:pt x="793946" y="262239"/>
                    </a:cubicBezTo>
                    <a:cubicBezTo>
                      <a:pt x="790332" y="255011"/>
                      <a:pt x="784981" y="248792"/>
                      <a:pt x="780499" y="242068"/>
                    </a:cubicBezTo>
                    <a:cubicBezTo>
                      <a:pt x="777266" y="212976"/>
                      <a:pt x="775078" y="177370"/>
                      <a:pt x="767052" y="147939"/>
                    </a:cubicBezTo>
                    <a:cubicBezTo>
                      <a:pt x="763323" y="134264"/>
                      <a:pt x="767052" y="112081"/>
                      <a:pt x="753605" y="107598"/>
                    </a:cubicBezTo>
                    <a:cubicBezTo>
                      <a:pt x="716292" y="95160"/>
                      <a:pt x="740467" y="101753"/>
                      <a:pt x="679646" y="94151"/>
                    </a:cubicBezTo>
                    <a:cubicBezTo>
                      <a:pt x="620532" y="35037"/>
                      <a:pt x="682317" y="87735"/>
                      <a:pt x="504834" y="67256"/>
                    </a:cubicBezTo>
                    <a:cubicBezTo>
                      <a:pt x="480935" y="64498"/>
                      <a:pt x="504834" y="44845"/>
                      <a:pt x="451046" y="33639"/>
                    </a:cubicBezTo>
                    <a:close/>
                  </a:path>
                </a:pathLst>
              </a:custGeom>
              <a:solidFill>
                <a:srgbClr val="FED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 name="Forma libre: forma 12">
                <a:extLst>
                  <a:ext uri="{FF2B5EF4-FFF2-40B4-BE49-F238E27FC236}">
                    <a16:creationId xmlns:a16="http://schemas.microsoft.com/office/drawing/2014/main" id="{6886857D-E25E-4E48-AE85-F2E01CD7C403}"/>
                  </a:ext>
                </a:extLst>
              </p:cNvPr>
              <p:cNvSpPr/>
              <p:nvPr/>
            </p:nvSpPr>
            <p:spPr>
              <a:xfrm>
                <a:off x="6316511" y="1941094"/>
                <a:ext cx="585605" cy="112580"/>
              </a:xfrm>
              <a:custGeom>
                <a:avLst/>
                <a:gdLst>
                  <a:gd name="connsiteX0" fmla="*/ 72257 w 565583"/>
                  <a:gd name="connsiteY0" fmla="*/ 20052 h 112580"/>
                  <a:gd name="connsiteX1" fmla="*/ 44184 w 565583"/>
                  <a:gd name="connsiteY1" fmla="*/ 16042 h 112580"/>
                  <a:gd name="connsiteX2" fmla="*/ 32152 w 565583"/>
                  <a:gd name="connsiteY2" fmla="*/ 12031 h 112580"/>
                  <a:gd name="connsiteX3" fmla="*/ 4078 w 565583"/>
                  <a:gd name="connsiteY3" fmla="*/ 16042 h 112580"/>
                  <a:gd name="connsiteX4" fmla="*/ 4078 w 565583"/>
                  <a:gd name="connsiteY4" fmla="*/ 56147 h 112580"/>
                  <a:gd name="connsiteX5" fmla="*/ 28142 w 565583"/>
                  <a:gd name="connsiteY5" fmla="*/ 64168 h 112580"/>
                  <a:gd name="connsiteX6" fmla="*/ 52205 w 565583"/>
                  <a:gd name="connsiteY6" fmla="*/ 72189 h 112580"/>
                  <a:gd name="connsiteX7" fmla="*/ 64236 w 565583"/>
                  <a:gd name="connsiteY7" fmla="*/ 76200 h 112580"/>
                  <a:gd name="connsiteX8" fmla="*/ 76268 w 565583"/>
                  <a:gd name="connsiteY8" fmla="*/ 80210 h 112580"/>
                  <a:gd name="connsiteX9" fmla="*/ 136426 w 565583"/>
                  <a:gd name="connsiteY9" fmla="*/ 96252 h 112580"/>
                  <a:gd name="connsiteX10" fmla="*/ 160489 w 565583"/>
                  <a:gd name="connsiteY10" fmla="*/ 104273 h 112580"/>
                  <a:gd name="connsiteX11" fmla="*/ 168510 w 565583"/>
                  <a:gd name="connsiteY11" fmla="*/ 112295 h 112580"/>
                  <a:gd name="connsiteX12" fmla="*/ 256742 w 565583"/>
                  <a:gd name="connsiteY12" fmla="*/ 108284 h 112580"/>
                  <a:gd name="connsiteX13" fmla="*/ 272784 w 565583"/>
                  <a:gd name="connsiteY13" fmla="*/ 104273 h 112580"/>
                  <a:gd name="connsiteX14" fmla="*/ 393100 w 565583"/>
                  <a:gd name="connsiteY14" fmla="*/ 100263 h 112580"/>
                  <a:gd name="connsiteX15" fmla="*/ 545500 w 565583"/>
                  <a:gd name="connsiteY15" fmla="*/ 92242 h 112580"/>
                  <a:gd name="connsiteX16" fmla="*/ 549510 w 565583"/>
                  <a:gd name="connsiteY16" fmla="*/ 80210 h 112580"/>
                  <a:gd name="connsiteX17" fmla="*/ 561542 w 565583"/>
                  <a:gd name="connsiteY17" fmla="*/ 72189 h 112580"/>
                  <a:gd name="connsiteX18" fmla="*/ 565552 w 565583"/>
                  <a:gd name="connsiteY18" fmla="*/ 60158 h 112580"/>
                  <a:gd name="connsiteX19" fmla="*/ 561542 w 565583"/>
                  <a:gd name="connsiteY19" fmla="*/ 16042 h 112580"/>
                  <a:gd name="connsiteX20" fmla="*/ 549510 w 565583"/>
                  <a:gd name="connsiteY20" fmla="*/ 12031 h 112580"/>
                  <a:gd name="connsiteX21" fmla="*/ 513415 w 565583"/>
                  <a:gd name="connsiteY21" fmla="*/ 0 h 112580"/>
                  <a:gd name="connsiteX22" fmla="*/ 493363 w 565583"/>
                  <a:gd name="connsiteY22" fmla="*/ 4010 h 112580"/>
                  <a:gd name="connsiteX23" fmla="*/ 481331 w 565583"/>
                  <a:gd name="connsiteY23" fmla="*/ 8021 h 112580"/>
                  <a:gd name="connsiteX24" fmla="*/ 457268 w 565583"/>
                  <a:gd name="connsiteY24" fmla="*/ 12031 h 112580"/>
                  <a:gd name="connsiteX25" fmla="*/ 441226 w 565583"/>
                  <a:gd name="connsiteY25" fmla="*/ 20052 h 112580"/>
                  <a:gd name="connsiteX26" fmla="*/ 421173 w 565583"/>
                  <a:gd name="connsiteY26" fmla="*/ 24063 h 112580"/>
                  <a:gd name="connsiteX27" fmla="*/ 409142 w 565583"/>
                  <a:gd name="connsiteY27" fmla="*/ 28073 h 112580"/>
                  <a:gd name="connsiteX28" fmla="*/ 328931 w 565583"/>
                  <a:gd name="connsiteY28" fmla="*/ 36095 h 112580"/>
                  <a:gd name="connsiteX29" fmla="*/ 72257 w 565583"/>
                  <a:gd name="connsiteY29" fmla="*/ 20052 h 11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5583" h="112580">
                    <a:moveTo>
                      <a:pt x="72257" y="20052"/>
                    </a:moveTo>
                    <a:cubicBezTo>
                      <a:pt x="62899" y="18715"/>
                      <a:pt x="53453" y="17896"/>
                      <a:pt x="44184" y="16042"/>
                    </a:cubicBezTo>
                    <a:cubicBezTo>
                      <a:pt x="40038" y="15213"/>
                      <a:pt x="36380" y="12031"/>
                      <a:pt x="32152" y="12031"/>
                    </a:cubicBezTo>
                    <a:cubicBezTo>
                      <a:pt x="22699" y="12031"/>
                      <a:pt x="13436" y="14705"/>
                      <a:pt x="4078" y="16042"/>
                    </a:cubicBezTo>
                    <a:cubicBezTo>
                      <a:pt x="3207" y="21268"/>
                      <a:pt x="-4646" y="48670"/>
                      <a:pt x="4078" y="56147"/>
                    </a:cubicBezTo>
                    <a:cubicBezTo>
                      <a:pt x="10498" y="61650"/>
                      <a:pt x="20121" y="61494"/>
                      <a:pt x="28142" y="64168"/>
                    </a:cubicBezTo>
                    <a:lnTo>
                      <a:pt x="52205" y="72189"/>
                    </a:lnTo>
                    <a:lnTo>
                      <a:pt x="64236" y="76200"/>
                    </a:lnTo>
                    <a:lnTo>
                      <a:pt x="76268" y="80210"/>
                    </a:lnTo>
                    <a:cubicBezTo>
                      <a:pt x="101578" y="105520"/>
                      <a:pt x="77270" y="86393"/>
                      <a:pt x="136426" y="96252"/>
                    </a:cubicBezTo>
                    <a:cubicBezTo>
                      <a:pt x="144766" y="97642"/>
                      <a:pt x="160489" y="104273"/>
                      <a:pt x="160489" y="104273"/>
                    </a:cubicBezTo>
                    <a:cubicBezTo>
                      <a:pt x="163163" y="106947"/>
                      <a:pt x="164732" y="112138"/>
                      <a:pt x="168510" y="112295"/>
                    </a:cubicBezTo>
                    <a:cubicBezTo>
                      <a:pt x="197926" y="113521"/>
                      <a:pt x="227388" y="110542"/>
                      <a:pt x="256742" y="108284"/>
                    </a:cubicBezTo>
                    <a:cubicBezTo>
                      <a:pt x="262238" y="107861"/>
                      <a:pt x="267282" y="104597"/>
                      <a:pt x="272784" y="104273"/>
                    </a:cubicBezTo>
                    <a:cubicBezTo>
                      <a:pt x="312842" y="101917"/>
                      <a:pt x="352995" y="101600"/>
                      <a:pt x="393100" y="100263"/>
                    </a:cubicBezTo>
                    <a:cubicBezTo>
                      <a:pt x="454386" y="79831"/>
                      <a:pt x="347210" y="114274"/>
                      <a:pt x="545500" y="92242"/>
                    </a:cubicBezTo>
                    <a:cubicBezTo>
                      <a:pt x="549702" y="91775"/>
                      <a:pt x="546869" y="83511"/>
                      <a:pt x="549510" y="80210"/>
                    </a:cubicBezTo>
                    <a:cubicBezTo>
                      <a:pt x="552521" y="76446"/>
                      <a:pt x="557531" y="74863"/>
                      <a:pt x="561542" y="72189"/>
                    </a:cubicBezTo>
                    <a:cubicBezTo>
                      <a:pt x="562879" y="68179"/>
                      <a:pt x="565552" y="64385"/>
                      <a:pt x="565552" y="60158"/>
                    </a:cubicBezTo>
                    <a:cubicBezTo>
                      <a:pt x="565552" y="45392"/>
                      <a:pt x="566211" y="30050"/>
                      <a:pt x="561542" y="16042"/>
                    </a:cubicBezTo>
                    <a:cubicBezTo>
                      <a:pt x="560205" y="12031"/>
                      <a:pt x="553291" y="13922"/>
                      <a:pt x="549510" y="12031"/>
                    </a:cubicBezTo>
                    <a:cubicBezTo>
                      <a:pt x="521315" y="-2066"/>
                      <a:pt x="558085" y="7444"/>
                      <a:pt x="513415" y="0"/>
                    </a:cubicBezTo>
                    <a:cubicBezTo>
                      <a:pt x="506731" y="1337"/>
                      <a:pt x="499976" y="2357"/>
                      <a:pt x="493363" y="4010"/>
                    </a:cubicBezTo>
                    <a:cubicBezTo>
                      <a:pt x="489262" y="5035"/>
                      <a:pt x="485458" y="7104"/>
                      <a:pt x="481331" y="8021"/>
                    </a:cubicBezTo>
                    <a:cubicBezTo>
                      <a:pt x="473393" y="9785"/>
                      <a:pt x="465289" y="10694"/>
                      <a:pt x="457268" y="12031"/>
                    </a:cubicBezTo>
                    <a:cubicBezTo>
                      <a:pt x="451921" y="14705"/>
                      <a:pt x="446898" y="18161"/>
                      <a:pt x="441226" y="20052"/>
                    </a:cubicBezTo>
                    <a:cubicBezTo>
                      <a:pt x="434759" y="22208"/>
                      <a:pt x="427786" y="22410"/>
                      <a:pt x="421173" y="24063"/>
                    </a:cubicBezTo>
                    <a:cubicBezTo>
                      <a:pt x="417072" y="25088"/>
                      <a:pt x="413287" y="27244"/>
                      <a:pt x="409142" y="28073"/>
                    </a:cubicBezTo>
                    <a:cubicBezTo>
                      <a:pt x="384854" y="32931"/>
                      <a:pt x="351695" y="34344"/>
                      <a:pt x="328931" y="36095"/>
                    </a:cubicBezTo>
                    <a:lnTo>
                      <a:pt x="72257" y="20052"/>
                    </a:ln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 name="Forma libre: forma 13">
                <a:extLst>
                  <a:ext uri="{FF2B5EF4-FFF2-40B4-BE49-F238E27FC236}">
                    <a16:creationId xmlns:a16="http://schemas.microsoft.com/office/drawing/2014/main" id="{BDA4BE05-72A1-4BAE-9076-178FF0BE6280}"/>
                  </a:ext>
                </a:extLst>
              </p:cNvPr>
              <p:cNvSpPr/>
              <p:nvPr/>
            </p:nvSpPr>
            <p:spPr>
              <a:xfrm>
                <a:off x="7760366" y="2514596"/>
                <a:ext cx="745956" cy="643462"/>
              </a:xfrm>
              <a:custGeom>
                <a:avLst/>
                <a:gdLst>
                  <a:gd name="connsiteX0" fmla="*/ 356937 w 745958"/>
                  <a:gd name="connsiteY0" fmla="*/ 32084 h 643462"/>
                  <a:gd name="connsiteX1" fmla="*/ 140368 w 745958"/>
                  <a:gd name="connsiteY1" fmla="*/ 4011 h 643462"/>
                  <a:gd name="connsiteX2" fmla="*/ 120316 w 745958"/>
                  <a:gd name="connsiteY2" fmla="*/ 0 h 643462"/>
                  <a:gd name="connsiteX3" fmla="*/ 76200 w 745958"/>
                  <a:gd name="connsiteY3" fmla="*/ 8021 h 643462"/>
                  <a:gd name="connsiteX4" fmla="*/ 40105 w 745958"/>
                  <a:gd name="connsiteY4" fmla="*/ 40106 h 643462"/>
                  <a:gd name="connsiteX5" fmla="*/ 20053 w 745958"/>
                  <a:gd name="connsiteY5" fmla="*/ 64169 h 643462"/>
                  <a:gd name="connsiteX6" fmla="*/ 16042 w 745958"/>
                  <a:gd name="connsiteY6" fmla="*/ 80211 h 643462"/>
                  <a:gd name="connsiteX7" fmla="*/ 12032 w 745958"/>
                  <a:gd name="connsiteY7" fmla="*/ 92242 h 643462"/>
                  <a:gd name="connsiteX8" fmla="*/ 0 w 745958"/>
                  <a:gd name="connsiteY8" fmla="*/ 156411 h 643462"/>
                  <a:gd name="connsiteX9" fmla="*/ 4011 w 745958"/>
                  <a:gd name="connsiteY9" fmla="*/ 252663 h 643462"/>
                  <a:gd name="connsiteX10" fmla="*/ 28074 w 745958"/>
                  <a:gd name="connsiteY10" fmla="*/ 300790 h 643462"/>
                  <a:gd name="connsiteX11" fmla="*/ 36095 w 745958"/>
                  <a:gd name="connsiteY11" fmla="*/ 312821 h 643462"/>
                  <a:gd name="connsiteX12" fmla="*/ 44116 w 745958"/>
                  <a:gd name="connsiteY12" fmla="*/ 328863 h 643462"/>
                  <a:gd name="connsiteX13" fmla="*/ 52137 w 745958"/>
                  <a:gd name="connsiteY13" fmla="*/ 352927 h 643462"/>
                  <a:gd name="connsiteX14" fmla="*/ 60158 w 745958"/>
                  <a:gd name="connsiteY14" fmla="*/ 364958 h 643462"/>
                  <a:gd name="connsiteX15" fmla="*/ 88232 w 745958"/>
                  <a:gd name="connsiteY15" fmla="*/ 425116 h 643462"/>
                  <a:gd name="connsiteX16" fmla="*/ 100263 w 745958"/>
                  <a:gd name="connsiteY16" fmla="*/ 437148 h 643462"/>
                  <a:gd name="connsiteX17" fmla="*/ 124326 w 745958"/>
                  <a:gd name="connsiteY17" fmla="*/ 445169 h 643462"/>
                  <a:gd name="connsiteX18" fmla="*/ 136358 w 745958"/>
                  <a:gd name="connsiteY18" fmla="*/ 457200 h 643462"/>
                  <a:gd name="connsiteX19" fmla="*/ 160421 w 745958"/>
                  <a:gd name="connsiteY19" fmla="*/ 473242 h 643462"/>
                  <a:gd name="connsiteX20" fmla="*/ 208547 w 745958"/>
                  <a:gd name="connsiteY20" fmla="*/ 513348 h 643462"/>
                  <a:gd name="connsiteX21" fmla="*/ 220579 w 745958"/>
                  <a:gd name="connsiteY21" fmla="*/ 517358 h 643462"/>
                  <a:gd name="connsiteX22" fmla="*/ 232611 w 745958"/>
                  <a:gd name="connsiteY22" fmla="*/ 525379 h 643462"/>
                  <a:gd name="connsiteX23" fmla="*/ 244642 w 745958"/>
                  <a:gd name="connsiteY23" fmla="*/ 537411 h 643462"/>
                  <a:gd name="connsiteX24" fmla="*/ 268705 w 745958"/>
                  <a:gd name="connsiteY24" fmla="*/ 545432 h 643462"/>
                  <a:gd name="connsiteX25" fmla="*/ 284747 w 745958"/>
                  <a:gd name="connsiteY25" fmla="*/ 561474 h 643462"/>
                  <a:gd name="connsiteX26" fmla="*/ 304800 w 745958"/>
                  <a:gd name="connsiteY26" fmla="*/ 573506 h 643462"/>
                  <a:gd name="connsiteX27" fmla="*/ 356937 w 745958"/>
                  <a:gd name="connsiteY27" fmla="*/ 609600 h 643462"/>
                  <a:gd name="connsiteX28" fmla="*/ 368968 w 745958"/>
                  <a:gd name="connsiteY28" fmla="*/ 617621 h 643462"/>
                  <a:gd name="connsiteX29" fmla="*/ 376990 w 745958"/>
                  <a:gd name="connsiteY29" fmla="*/ 625642 h 643462"/>
                  <a:gd name="connsiteX30" fmla="*/ 393032 w 745958"/>
                  <a:gd name="connsiteY30" fmla="*/ 629653 h 643462"/>
                  <a:gd name="connsiteX31" fmla="*/ 405063 w 745958"/>
                  <a:gd name="connsiteY31" fmla="*/ 637674 h 643462"/>
                  <a:gd name="connsiteX32" fmla="*/ 493295 w 745958"/>
                  <a:gd name="connsiteY32" fmla="*/ 637674 h 643462"/>
                  <a:gd name="connsiteX33" fmla="*/ 505326 w 745958"/>
                  <a:gd name="connsiteY33" fmla="*/ 633663 h 643462"/>
                  <a:gd name="connsiteX34" fmla="*/ 537411 w 745958"/>
                  <a:gd name="connsiteY34" fmla="*/ 617621 h 643462"/>
                  <a:gd name="connsiteX35" fmla="*/ 561474 w 745958"/>
                  <a:gd name="connsiteY35" fmla="*/ 593558 h 643462"/>
                  <a:gd name="connsiteX36" fmla="*/ 577516 w 745958"/>
                  <a:gd name="connsiteY36" fmla="*/ 585537 h 643462"/>
                  <a:gd name="connsiteX37" fmla="*/ 597568 w 745958"/>
                  <a:gd name="connsiteY37" fmla="*/ 561474 h 643462"/>
                  <a:gd name="connsiteX38" fmla="*/ 613611 w 745958"/>
                  <a:gd name="connsiteY38" fmla="*/ 541421 h 643462"/>
                  <a:gd name="connsiteX39" fmla="*/ 629653 w 745958"/>
                  <a:gd name="connsiteY39" fmla="*/ 521369 h 643462"/>
                  <a:gd name="connsiteX40" fmla="*/ 649705 w 745958"/>
                  <a:gd name="connsiteY40" fmla="*/ 501316 h 643462"/>
                  <a:gd name="connsiteX41" fmla="*/ 653716 w 745958"/>
                  <a:gd name="connsiteY41" fmla="*/ 489284 h 643462"/>
                  <a:gd name="connsiteX42" fmla="*/ 677779 w 745958"/>
                  <a:gd name="connsiteY42" fmla="*/ 469232 h 643462"/>
                  <a:gd name="connsiteX43" fmla="*/ 685800 w 745958"/>
                  <a:gd name="connsiteY43" fmla="*/ 453190 h 643462"/>
                  <a:gd name="connsiteX44" fmla="*/ 697832 w 745958"/>
                  <a:gd name="connsiteY44" fmla="*/ 413084 h 643462"/>
                  <a:gd name="connsiteX45" fmla="*/ 701842 w 745958"/>
                  <a:gd name="connsiteY45" fmla="*/ 401053 h 643462"/>
                  <a:gd name="connsiteX46" fmla="*/ 709863 w 745958"/>
                  <a:gd name="connsiteY46" fmla="*/ 368969 h 643462"/>
                  <a:gd name="connsiteX47" fmla="*/ 725905 w 745958"/>
                  <a:gd name="connsiteY47" fmla="*/ 344906 h 643462"/>
                  <a:gd name="connsiteX48" fmla="*/ 733926 w 745958"/>
                  <a:gd name="connsiteY48" fmla="*/ 320842 h 643462"/>
                  <a:gd name="connsiteX49" fmla="*/ 737937 w 745958"/>
                  <a:gd name="connsiteY49" fmla="*/ 288758 h 643462"/>
                  <a:gd name="connsiteX50" fmla="*/ 745958 w 745958"/>
                  <a:gd name="connsiteY50" fmla="*/ 264695 h 643462"/>
                  <a:gd name="connsiteX51" fmla="*/ 721895 w 745958"/>
                  <a:gd name="connsiteY51" fmla="*/ 240632 h 643462"/>
                  <a:gd name="connsiteX52" fmla="*/ 713874 w 745958"/>
                  <a:gd name="connsiteY52" fmla="*/ 228600 h 643462"/>
                  <a:gd name="connsiteX53" fmla="*/ 701842 w 745958"/>
                  <a:gd name="connsiteY53" fmla="*/ 224590 h 643462"/>
                  <a:gd name="connsiteX54" fmla="*/ 689811 w 745958"/>
                  <a:gd name="connsiteY54" fmla="*/ 212558 h 643462"/>
                  <a:gd name="connsiteX55" fmla="*/ 649705 w 745958"/>
                  <a:gd name="connsiteY55" fmla="*/ 188495 h 643462"/>
                  <a:gd name="connsiteX56" fmla="*/ 637674 w 745958"/>
                  <a:gd name="connsiteY56" fmla="*/ 184484 h 643462"/>
                  <a:gd name="connsiteX57" fmla="*/ 609600 w 745958"/>
                  <a:gd name="connsiteY57" fmla="*/ 156411 h 643462"/>
                  <a:gd name="connsiteX58" fmla="*/ 585537 w 745958"/>
                  <a:gd name="connsiteY58" fmla="*/ 136358 h 643462"/>
                  <a:gd name="connsiteX59" fmla="*/ 573505 w 745958"/>
                  <a:gd name="connsiteY59" fmla="*/ 132348 h 643462"/>
                  <a:gd name="connsiteX60" fmla="*/ 561474 w 745958"/>
                  <a:gd name="connsiteY60" fmla="*/ 124327 h 643462"/>
                  <a:gd name="connsiteX61" fmla="*/ 545432 w 745958"/>
                  <a:gd name="connsiteY61" fmla="*/ 112295 h 643462"/>
                  <a:gd name="connsiteX62" fmla="*/ 521368 w 745958"/>
                  <a:gd name="connsiteY62" fmla="*/ 104274 h 643462"/>
                  <a:gd name="connsiteX63" fmla="*/ 509337 w 745958"/>
                  <a:gd name="connsiteY63" fmla="*/ 100263 h 643462"/>
                  <a:gd name="connsiteX64" fmla="*/ 501316 w 745958"/>
                  <a:gd name="connsiteY64" fmla="*/ 88232 h 643462"/>
                  <a:gd name="connsiteX65" fmla="*/ 473242 w 745958"/>
                  <a:gd name="connsiteY65" fmla="*/ 76200 h 643462"/>
                  <a:gd name="connsiteX66" fmla="*/ 461211 w 745958"/>
                  <a:gd name="connsiteY66" fmla="*/ 68179 h 643462"/>
                  <a:gd name="connsiteX67" fmla="*/ 453190 w 745958"/>
                  <a:gd name="connsiteY67" fmla="*/ 56148 h 643462"/>
                  <a:gd name="connsiteX68" fmla="*/ 441158 w 745958"/>
                  <a:gd name="connsiteY68" fmla="*/ 52137 h 643462"/>
                  <a:gd name="connsiteX69" fmla="*/ 429126 w 745958"/>
                  <a:gd name="connsiteY69" fmla="*/ 44116 h 643462"/>
                  <a:gd name="connsiteX70" fmla="*/ 356937 w 745958"/>
                  <a:gd name="connsiteY70" fmla="*/ 32084 h 6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45958" h="643462">
                    <a:moveTo>
                      <a:pt x="356937" y="32084"/>
                    </a:moveTo>
                    <a:lnTo>
                      <a:pt x="140368" y="4011"/>
                    </a:lnTo>
                    <a:cubicBezTo>
                      <a:pt x="133613" y="3095"/>
                      <a:pt x="127132" y="0"/>
                      <a:pt x="120316" y="0"/>
                    </a:cubicBezTo>
                    <a:cubicBezTo>
                      <a:pt x="105950" y="0"/>
                      <a:pt x="90238" y="4512"/>
                      <a:pt x="76200" y="8021"/>
                    </a:cubicBezTo>
                    <a:cubicBezTo>
                      <a:pt x="54729" y="22334"/>
                      <a:pt x="67577" y="12633"/>
                      <a:pt x="40105" y="40106"/>
                    </a:cubicBezTo>
                    <a:cubicBezTo>
                      <a:pt x="24665" y="55547"/>
                      <a:pt x="31221" y="47417"/>
                      <a:pt x="20053" y="64169"/>
                    </a:cubicBezTo>
                    <a:cubicBezTo>
                      <a:pt x="18716" y="69516"/>
                      <a:pt x="17556" y="74911"/>
                      <a:pt x="16042" y="80211"/>
                    </a:cubicBezTo>
                    <a:cubicBezTo>
                      <a:pt x="14881" y="84276"/>
                      <a:pt x="12982" y="88123"/>
                      <a:pt x="12032" y="92242"/>
                    </a:cubicBezTo>
                    <a:cubicBezTo>
                      <a:pt x="6264" y="117237"/>
                      <a:pt x="3957" y="132669"/>
                      <a:pt x="0" y="156411"/>
                    </a:cubicBezTo>
                    <a:cubicBezTo>
                      <a:pt x="1337" y="188495"/>
                      <a:pt x="816" y="220711"/>
                      <a:pt x="4011" y="252663"/>
                    </a:cubicBezTo>
                    <a:cubicBezTo>
                      <a:pt x="5965" y="272199"/>
                      <a:pt x="17735" y="285282"/>
                      <a:pt x="28074" y="300790"/>
                    </a:cubicBezTo>
                    <a:cubicBezTo>
                      <a:pt x="30748" y="304800"/>
                      <a:pt x="33939" y="308510"/>
                      <a:pt x="36095" y="312821"/>
                    </a:cubicBezTo>
                    <a:cubicBezTo>
                      <a:pt x="38769" y="318168"/>
                      <a:pt x="41896" y="323312"/>
                      <a:pt x="44116" y="328863"/>
                    </a:cubicBezTo>
                    <a:cubicBezTo>
                      <a:pt x="47256" y="336713"/>
                      <a:pt x="47447" y="345892"/>
                      <a:pt x="52137" y="352927"/>
                    </a:cubicBezTo>
                    <a:lnTo>
                      <a:pt x="60158" y="364958"/>
                    </a:lnTo>
                    <a:cubicBezTo>
                      <a:pt x="67649" y="387431"/>
                      <a:pt x="70924" y="407806"/>
                      <a:pt x="88232" y="425116"/>
                    </a:cubicBezTo>
                    <a:cubicBezTo>
                      <a:pt x="92242" y="429127"/>
                      <a:pt x="95305" y="434393"/>
                      <a:pt x="100263" y="437148"/>
                    </a:cubicBezTo>
                    <a:cubicBezTo>
                      <a:pt x="107654" y="441254"/>
                      <a:pt x="124326" y="445169"/>
                      <a:pt x="124326" y="445169"/>
                    </a:cubicBezTo>
                    <a:cubicBezTo>
                      <a:pt x="128337" y="449179"/>
                      <a:pt x="131881" y="453718"/>
                      <a:pt x="136358" y="457200"/>
                    </a:cubicBezTo>
                    <a:cubicBezTo>
                      <a:pt x="143967" y="463118"/>
                      <a:pt x="153605" y="466425"/>
                      <a:pt x="160421" y="473242"/>
                    </a:cubicBezTo>
                    <a:cubicBezTo>
                      <a:pt x="171589" y="484410"/>
                      <a:pt x="191797" y="507765"/>
                      <a:pt x="208547" y="513348"/>
                    </a:cubicBezTo>
                    <a:lnTo>
                      <a:pt x="220579" y="517358"/>
                    </a:lnTo>
                    <a:cubicBezTo>
                      <a:pt x="224590" y="520032"/>
                      <a:pt x="228908" y="522293"/>
                      <a:pt x="232611" y="525379"/>
                    </a:cubicBezTo>
                    <a:cubicBezTo>
                      <a:pt x="236968" y="529010"/>
                      <a:pt x="239684" y="534656"/>
                      <a:pt x="244642" y="537411"/>
                    </a:cubicBezTo>
                    <a:cubicBezTo>
                      <a:pt x="252033" y="541517"/>
                      <a:pt x="268705" y="545432"/>
                      <a:pt x="268705" y="545432"/>
                    </a:cubicBezTo>
                    <a:cubicBezTo>
                      <a:pt x="274052" y="550779"/>
                      <a:pt x="278778" y="556831"/>
                      <a:pt x="284747" y="561474"/>
                    </a:cubicBezTo>
                    <a:cubicBezTo>
                      <a:pt x="290900" y="566260"/>
                      <a:pt x="298314" y="569182"/>
                      <a:pt x="304800" y="573506"/>
                    </a:cubicBezTo>
                    <a:cubicBezTo>
                      <a:pt x="322387" y="585231"/>
                      <a:pt x="339519" y="597625"/>
                      <a:pt x="356937" y="609600"/>
                    </a:cubicBezTo>
                    <a:cubicBezTo>
                      <a:pt x="360909" y="612331"/>
                      <a:pt x="365560" y="614213"/>
                      <a:pt x="368968" y="617621"/>
                    </a:cubicBezTo>
                    <a:cubicBezTo>
                      <a:pt x="371642" y="620295"/>
                      <a:pt x="373608" y="623951"/>
                      <a:pt x="376990" y="625642"/>
                    </a:cubicBezTo>
                    <a:cubicBezTo>
                      <a:pt x="381920" y="628107"/>
                      <a:pt x="387685" y="628316"/>
                      <a:pt x="393032" y="629653"/>
                    </a:cubicBezTo>
                    <a:cubicBezTo>
                      <a:pt x="397042" y="632327"/>
                      <a:pt x="400752" y="635519"/>
                      <a:pt x="405063" y="637674"/>
                    </a:cubicBezTo>
                    <a:cubicBezTo>
                      <a:pt x="430316" y="650300"/>
                      <a:pt x="478507" y="638452"/>
                      <a:pt x="493295" y="637674"/>
                    </a:cubicBezTo>
                    <a:cubicBezTo>
                      <a:pt x="497305" y="636337"/>
                      <a:pt x="501478" y="635412"/>
                      <a:pt x="505326" y="633663"/>
                    </a:cubicBezTo>
                    <a:cubicBezTo>
                      <a:pt x="516211" y="628715"/>
                      <a:pt x="537411" y="617621"/>
                      <a:pt x="537411" y="617621"/>
                    </a:cubicBezTo>
                    <a:cubicBezTo>
                      <a:pt x="545432" y="609600"/>
                      <a:pt x="551328" y="598631"/>
                      <a:pt x="561474" y="593558"/>
                    </a:cubicBezTo>
                    <a:cubicBezTo>
                      <a:pt x="566821" y="590884"/>
                      <a:pt x="572651" y="589012"/>
                      <a:pt x="577516" y="585537"/>
                    </a:cubicBezTo>
                    <a:cubicBezTo>
                      <a:pt x="590855" y="576009"/>
                      <a:pt x="588186" y="573201"/>
                      <a:pt x="597568" y="561474"/>
                    </a:cubicBezTo>
                    <a:cubicBezTo>
                      <a:pt x="620428" y="532900"/>
                      <a:pt x="588924" y="578454"/>
                      <a:pt x="613611" y="541421"/>
                    </a:cubicBezTo>
                    <a:cubicBezTo>
                      <a:pt x="621418" y="517999"/>
                      <a:pt x="611512" y="539510"/>
                      <a:pt x="629653" y="521369"/>
                    </a:cubicBezTo>
                    <a:cubicBezTo>
                      <a:pt x="656393" y="494629"/>
                      <a:pt x="617619" y="522707"/>
                      <a:pt x="649705" y="501316"/>
                    </a:cubicBezTo>
                    <a:cubicBezTo>
                      <a:pt x="651042" y="497305"/>
                      <a:pt x="651371" y="492802"/>
                      <a:pt x="653716" y="489284"/>
                    </a:cubicBezTo>
                    <a:cubicBezTo>
                      <a:pt x="659892" y="480020"/>
                      <a:pt x="668901" y="475151"/>
                      <a:pt x="677779" y="469232"/>
                    </a:cubicBezTo>
                    <a:cubicBezTo>
                      <a:pt x="680453" y="463885"/>
                      <a:pt x="683580" y="458741"/>
                      <a:pt x="685800" y="453190"/>
                    </a:cubicBezTo>
                    <a:cubicBezTo>
                      <a:pt x="695328" y="429370"/>
                      <a:pt x="691924" y="433762"/>
                      <a:pt x="697832" y="413084"/>
                    </a:cubicBezTo>
                    <a:cubicBezTo>
                      <a:pt x="698993" y="409019"/>
                      <a:pt x="700817" y="405154"/>
                      <a:pt x="701842" y="401053"/>
                    </a:cubicBezTo>
                    <a:cubicBezTo>
                      <a:pt x="703457" y="394593"/>
                      <a:pt x="705698" y="376467"/>
                      <a:pt x="709863" y="368969"/>
                    </a:cubicBezTo>
                    <a:cubicBezTo>
                      <a:pt x="714545" y="360542"/>
                      <a:pt x="722857" y="354051"/>
                      <a:pt x="725905" y="344906"/>
                    </a:cubicBezTo>
                    <a:lnTo>
                      <a:pt x="733926" y="320842"/>
                    </a:lnTo>
                    <a:cubicBezTo>
                      <a:pt x="735263" y="310147"/>
                      <a:pt x="735679" y="299297"/>
                      <a:pt x="737937" y="288758"/>
                    </a:cubicBezTo>
                    <a:cubicBezTo>
                      <a:pt x="739709" y="280491"/>
                      <a:pt x="745958" y="264695"/>
                      <a:pt x="745958" y="264695"/>
                    </a:cubicBezTo>
                    <a:cubicBezTo>
                      <a:pt x="738367" y="226744"/>
                      <a:pt x="750874" y="257192"/>
                      <a:pt x="721895" y="240632"/>
                    </a:cubicBezTo>
                    <a:cubicBezTo>
                      <a:pt x="717710" y="238240"/>
                      <a:pt x="717638" y="231611"/>
                      <a:pt x="713874" y="228600"/>
                    </a:cubicBezTo>
                    <a:cubicBezTo>
                      <a:pt x="710573" y="225959"/>
                      <a:pt x="705853" y="225927"/>
                      <a:pt x="701842" y="224590"/>
                    </a:cubicBezTo>
                    <a:cubicBezTo>
                      <a:pt x="697832" y="220579"/>
                      <a:pt x="694288" y="216040"/>
                      <a:pt x="689811" y="212558"/>
                    </a:cubicBezTo>
                    <a:cubicBezTo>
                      <a:pt x="678148" y="203487"/>
                      <a:pt x="663594" y="194448"/>
                      <a:pt x="649705" y="188495"/>
                    </a:cubicBezTo>
                    <a:cubicBezTo>
                      <a:pt x="645820" y="186830"/>
                      <a:pt x="641684" y="185821"/>
                      <a:pt x="637674" y="184484"/>
                    </a:cubicBezTo>
                    <a:cubicBezTo>
                      <a:pt x="619287" y="156903"/>
                      <a:pt x="630777" y="163469"/>
                      <a:pt x="609600" y="156411"/>
                    </a:cubicBezTo>
                    <a:cubicBezTo>
                      <a:pt x="600732" y="147543"/>
                      <a:pt x="596702" y="141940"/>
                      <a:pt x="585537" y="136358"/>
                    </a:cubicBezTo>
                    <a:cubicBezTo>
                      <a:pt x="581756" y="134467"/>
                      <a:pt x="577516" y="133685"/>
                      <a:pt x="573505" y="132348"/>
                    </a:cubicBezTo>
                    <a:cubicBezTo>
                      <a:pt x="569495" y="129674"/>
                      <a:pt x="565396" y="127129"/>
                      <a:pt x="561474" y="124327"/>
                    </a:cubicBezTo>
                    <a:cubicBezTo>
                      <a:pt x="556035" y="120442"/>
                      <a:pt x="551411" y="115284"/>
                      <a:pt x="545432" y="112295"/>
                    </a:cubicBezTo>
                    <a:cubicBezTo>
                      <a:pt x="537869" y="108514"/>
                      <a:pt x="529389" y="106948"/>
                      <a:pt x="521368" y="104274"/>
                    </a:cubicBezTo>
                    <a:lnTo>
                      <a:pt x="509337" y="100263"/>
                    </a:lnTo>
                    <a:cubicBezTo>
                      <a:pt x="506663" y="96253"/>
                      <a:pt x="504724" y="91640"/>
                      <a:pt x="501316" y="88232"/>
                    </a:cubicBezTo>
                    <a:cubicBezTo>
                      <a:pt x="492084" y="79000"/>
                      <a:pt x="485514" y="79268"/>
                      <a:pt x="473242" y="76200"/>
                    </a:cubicBezTo>
                    <a:cubicBezTo>
                      <a:pt x="469232" y="73526"/>
                      <a:pt x="464619" y="71587"/>
                      <a:pt x="461211" y="68179"/>
                    </a:cubicBezTo>
                    <a:cubicBezTo>
                      <a:pt x="457803" y="64771"/>
                      <a:pt x="456954" y="59159"/>
                      <a:pt x="453190" y="56148"/>
                    </a:cubicBezTo>
                    <a:cubicBezTo>
                      <a:pt x="449889" y="53507"/>
                      <a:pt x="444939" y="54028"/>
                      <a:pt x="441158" y="52137"/>
                    </a:cubicBezTo>
                    <a:cubicBezTo>
                      <a:pt x="436847" y="49981"/>
                      <a:pt x="433531" y="46074"/>
                      <a:pt x="429126" y="44116"/>
                    </a:cubicBezTo>
                    <a:cubicBezTo>
                      <a:pt x="407274" y="34404"/>
                      <a:pt x="405063" y="38768"/>
                      <a:pt x="356937" y="32084"/>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 name="Forma libre: forma 14">
                <a:extLst>
                  <a:ext uri="{FF2B5EF4-FFF2-40B4-BE49-F238E27FC236}">
                    <a16:creationId xmlns:a16="http://schemas.microsoft.com/office/drawing/2014/main" id="{4AAFF37A-BED7-4B64-A89A-B36F763C33AC}"/>
                  </a:ext>
                </a:extLst>
              </p:cNvPr>
              <p:cNvSpPr/>
              <p:nvPr/>
            </p:nvSpPr>
            <p:spPr>
              <a:xfrm>
                <a:off x="8120563" y="2543884"/>
                <a:ext cx="433887" cy="247579"/>
              </a:xfrm>
              <a:custGeom>
                <a:avLst/>
                <a:gdLst>
                  <a:gd name="connsiteX0" fmla="*/ 12781 w 433886"/>
                  <a:gd name="connsiteY0" fmla="*/ 2800 h 247580"/>
                  <a:gd name="connsiteX1" fmla="*/ 32834 w 433886"/>
                  <a:gd name="connsiteY1" fmla="*/ 10821 h 247580"/>
                  <a:gd name="connsiteX2" fmla="*/ 44865 w 433886"/>
                  <a:gd name="connsiteY2" fmla="*/ 14832 h 247580"/>
                  <a:gd name="connsiteX3" fmla="*/ 68928 w 433886"/>
                  <a:gd name="connsiteY3" fmla="*/ 26863 h 247580"/>
                  <a:gd name="connsiteX4" fmla="*/ 97002 w 433886"/>
                  <a:gd name="connsiteY4" fmla="*/ 38895 h 247580"/>
                  <a:gd name="connsiteX5" fmla="*/ 109034 w 433886"/>
                  <a:gd name="connsiteY5" fmla="*/ 46916 h 247580"/>
                  <a:gd name="connsiteX6" fmla="*/ 121065 w 433886"/>
                  <a:gd name="connsiteY6" fmla="*/ 50926 h 247580"/>
                  <a:gd name="connsiteX7" fmla="*/ 141118 w 433886"/>
                  <a:gd name="connsiteY7" fmla="*/ 66969 h 247580"/>
                  <a:gd name="connsiteX8" fmla="*/ 153149 w 433886"/>
                  <a:gd name="connsiteY8" fmla="*/ 70979 h 247580"/>
                  <a:gd name="connsiteX9" fmla="*/ 189244 w 433886"/>
                  <a:gd name="connsiteY9" fmla="*/ 95042 h 247580"/>
                  <a:gd name="connsiteX10" fmla="*/ 201276 w 433886"/>
                  <a:gd name="connsiteY10" fmla="*/ 103063 h 247580"/>
                  <a:gd name="connsiteX11" fmla="*/ 213307 w 433886"/>
                  <a:gd name="connsiteY11" fmla="*/ 107074 h 247580"/>
                  <a:gd name="connsiteX12" fmla="*/ 237370 w 433886"/>
                  <a:gd name="connsiteY12" fmla="*/ 127126 h 247580"/>
                  <a:gd name="connsiteX13" fmla="*/ 257423 w 433886"/>
                  <a:gd name="connsiteY13" fmla="*/ 143169 h 247580"/>
                  <a:gd name="connsiteX14" fmla="*/ 277476 w 433886"/>
                  <a:gd name="connsiteY14" fmla="*/ 159211 h 247580"/>
                  <a:gd name="connsiteX15" fmla="*/ 313570 w 433886"/>
                  <a:gd name="connsiteY15" fmla="*/ 187284 h 247580"/>
                  <a:gd name="connsiteX16" fmla="*/ 325602 w 433886"/>
                  <a:gd name="connsiteY16" fmla="*/ 195305 h 247580"/>
                  <a:gd name="connsiteX17" fmla="*/ 349665 w 433886"/>
                  <a:gd name="connsiteY17" fmla="*/ 203326 h 247580"/>
                  <a:gd name="connsiteX18" fmla="*/ 361697 w 433886"/>
                  <a:gd name="connsiteY18" fmla="*/ 211348 h 247580"/>
                  <a:gd name="connsiteX19" fmla="*/ 381749 w 433886"/>
                  <a:gd name="connsiteY19" fmla="*/ 235411 h 247580"/>
                  <a:gd name="connsiteX20" fmla="*/ 393781 w 433886"/>
                  <a:gd name="connsiteY20" fmla="*/ 239421 h 247580"/>
                  <a:gd name="connsiteX21" fmla="*/ 405812 w 433886"/>
                  <a:gd name="connsiteY21" fmla="*/ 247442 h 247580"/>
                  <a:gd name="connsiteX22" fmla="*/ 409823 w 433886"/>
                  <a:gd name="connsiteY22" fmla="*/ 235411 h 247580"/>
                  <a:gd name="connsiteX23" fmla="*/ 413834 w 433886"/>
                  <a:gd name="connsiteY23" fmla="*/ 219369 h 247580"/>
                  <a:gd name="connsiteX24" fmla="*/ 425865 w 433886"/>
                  <a:gd name="connsiteY24" fmla="*/ 183274 h 247580"/>
                  <a:gd name="connsiteX25" fmla="*/ 429876 w 433886"/>
                  <a:gd name="connsiteY25" fmla="*/ 171242 h 247580"/>
                  <a:gd name="connsiteX26" fmla="*/ 433886 w 433886"/>
                  <a:gd name="connsiteY26" fmla="*/ 159211 h 247580"/>
                  <a:gd name="connsiteX27" fmla="*/ 421855 w 433886"/>
                  <a:gd name="connsiteY27" fmla="*/ 91032 h 247580"/>
                  <a:gd name="connsiteX28" fmla="*/ 405812 w 433886"/>
                  <a:gd name="connsiteY28" fmla="*/ 66969 h 247580"/>
                  <a:gd name="connsiteX29" fmla="*/ 393781 w 433886"/>
                  <a:gd name="connsiteY29" fmla="*/ 58948 h 247580"/>
                  <a:gd name="connsiteX30" fmla="*/ 369718 w 433886"/>
                  <a:gd name="connsiteY30" fmla="*/ 54937 h 247580"/>
                  <a:gd name="connsiteX31" fmla="*/ 357686 w 433886"/>
                  <a:gd name="connsiteY31" fmla="*/ 46916 h 247580"/>
                  <a:gd name="connsiteX32" fmla="*/ 333623 w 433886"/>
                  <a:gd name="connsiteY32" fmla="*/ 38895 h 247580"/>
                  <a:gd name="connsiteX33" fmla="*/ 321591 w 433886"/>
                  <a:gd name="connsiteY33" fmla="*/ 30874 h 247580"/>
                  <a:gd name="connsiteX34" fmla="*/ 297528 w 433886"/>
                  <a:gd name="connsiteY34" fmla="*/ 22853 h 247580"/>
                  <a:gd name="connsiteX35" fmla="*/ 257423 w 433886"/>
                  <a:gd name="connsiteY35" fmla="*/ 10821 h 247580"/>
                  <a:gd name="connsiteX36" fmla="*/ 245391 w 433886"/>
                  <a:gd name="connsiteY36" fmla="*/ 6811 h 247580"/>
                  <a:gd name="connsiteX37" fmla="*/ 12781 w 433886"/>
                  <a:gd name="connsiteY37" fmla="*/ 2800 h 24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3886" h="247580">
                    <a:moveTo>
                      <a:pt x="12781" y="2800"/>
                    </a:moveTo>
                    <a:cubicBezTo>
                      <a:pt x="-22645" y="3468"/>
                      <a:pt x="26093" y="8293"/>
                      <a:pt x="32834" y="10821"/>
                    </a:cubicBezTo>
                    <a:cubicBezTo>
                      <a:pt x="36792" y="12305"/>
                      <a:pt x="41084" y="12941"/>
                      <a:pt x="44865" y="14832"/>
                    </a:cubicBezTo>
                    <a:cubicBezTo>
                      <a:pt x="75955" y="30377"/>
                      <a:pt x="38696" y="16786"/>
                      <a:pt x="68928" y="26863"/>
                    </a:cubicBezTo>
                    <a:cubicBezTo>
                      <a:pt x="99135" y="47000"/>
                      <a:pt x="60744" y="23356"/>
                      <a:pt x="97002" y="38895"/>
                    </a:cubicBezTo>
                    <a:cubicBezTo>
                      <a:pt x="101432" y="40794"/>
                      <a:pt x="104723" y="44760"/>
                      <a:pt x="109034" y="46916"/>
                    </a:cubicBezTo>
                    <a:cubicBezTo>
                      <a:pt x="112815" y="48806"/>
                      <a:pt x="117055" y="49589"/>
                      <a:pt x="121065" y="50926"/>
                    </a:cubicBezTo>
                    <a:cubicBezTo>
                      <a:pt x="128526" y="58388"/>
                      <a:pt x="130997" y="61909"/>
                      <a:pt x="141118" y="66969"/>
                    </a:cubicBezTo>
                    <a:cubicBezTo>
                      <a:pt x="144899" y="68859"/>
                      <a:pt x="149139" y="69642"/>
                      <a:pt x="153149" y="70979"/>
                    </a:cubicBezTo>
                    <a:lnTo>
                      <a:pt x="189244" y="95042"/>
                    </a:lnTo>
                    <a:cubicBezTo>
                      <a:pt x="193255" y="97716"/>
                      <a:pt x="196703" y="101539"/>
                      <a:pt x="201276" y="103063"/>
                    </a:cubicBezTo>
                    <a:lnTo>
                      <a:pt x="213307" y="107074"/>
                    </a:lnTo>
                    <a:cubicBezTo>
                      <a:pt x="241902" y="135666"/>
                      <a:pt x="209441" y="104781"/>
                      <a:pt x="237370" y="127126"/>
                    </a:cubicBezTo>
                    <a:cubicBezTo>
                      <a:pt x="265935" y="149980"/>
                      <a:pt x="220401" y="118489"/>
                      <a:pt x="257423" y="143169"/>
                    </a:cubicBezTo>
                    <a:cubicBezTo>
                      <a:pt x="272243" y="165399"/>
                      <a:pt x="256965" y="147816"/>
                      <a:pt x="277476" y="159211"/>
                    </a:cubicBezTo>
                    <a:cubicBezTo>
                      <a:pt x="313971" y="179486"/>
                      <a:pt x="290185" y="167797"/>
                      <a:pt x="313570" y="187284"/>
                    </a:cubicBezTo>
                    <a:cubicBezTo>
                      <a:pt x="317273" y="190370"/>
                      <a:pt x="321197" y="193347"/>
                      <a:pt x="325602" y="195305"/>
                    </a:cubicBezTo>
                    <a:cubicBezTo>
                      <a:pt x="333328" y="198739"/>
                      <a:pt x="349665" y="203326"/>
                      <a:pt x="349665" y="203326"/>
                    </a:cubicBezTo>
                    <a:cubicBezTo>
                      <a:pt x="353676" y="206000"/>
                      <a:pt x="358289" y="207940"/>
                      <a:pt x="361697" y="211348"/>
                    </a:cubicBezTo>
                    <a:cubicBezTo>
                      <a:pt x="376489" y="226140"/>
                      <a:pt x="362044" y="222274"/>
                      <a:pt x="381749" y="235411"/>
                    </a:cubicBezTo>
                    <a:cubicBezTo>
                      <a:pt x="385267" y="237756"/>
                      <a:pt x="389770" y="238084"/>
                      <a:pt x="393781" y="239421"/>
                    </a:cubicBezTo>
                    <a:cubicBezTo>
                      <a:pt x="397791" y="242095"/>
                      <a:pt x="401136" y="248611"/>
                      <a:pt x="405812" y="247442"/>
                    </a:cubicBezTo>
                    <a:cubicBezTo>
                      <a:pt x="409913" y="246417"/>
                      <a:pt x="408662" y="239476"/>
                      <a:pt x="409823" y="235411"/>
                    </a:cubicBezTo>
                    <a:cubicBezTo>
                      <a:pt x="411337" y="230111"/>
                      <a:pt x="412250" y="224648"/>
                      <a:pt x="413834" y="219369"/>
                    </a:cubicBezTo>
                    <a:cubicBezTo>
                      <a:pt x="417478" y="207221"/>
                      <a:pt x="421854" y="195306"/>
                      <a:pt x="425865" y="183274"/>
                    </a:cubicBezTo>
                    <a:lnTo>
                      <a:pt x="429876" y="171242"/>
                    </a:lnTo>
                    <a:lnTo>
                      <a:pt x="433886" y="159211"/>
                    </a:lnTo>
                    <a:cubicBezTo>
                      <a:pt x="429111" y="106677"/>
                      <a:pt x="434545" y="129102"/>
                      <a:pt x="421855" y="91032"/>
                    </a:cubicBezTo>
                    <a:cubicBezTo>
                      <a:pt x="416912" y="76203"/>
                      <a:pt x="419678" y="78524"/>
                      <a:pt x="405812" y="66969"/>
                    </a:cubicBezTo>
                    <a:cubicBezTo>
                      <a:pt x="402109" y="63883"/>
                      <a:pt x="398354" y="60472"/>
                      <a:pt x="393781" y="58948"/>
                    </a:cubicBezTo>
                    <a:cubicBezTo>
                      <a:pt x="386067" y="56376"/>
                      <a:pt x="377739" y="56274"/>
                      <a:pt x="369718" y="54937"/>
                    </a:cubicBezTo>
                    <a:cubicBezTo>
                      <a:pt x="365707" y="52263"/>
                      <a:pt x="362091" y="48874"/>
                      <a:pt x="357686" y="46916"/>
                    </a:cubicBezTo>
                    <a:cubicBezTo>
                      <a:pt x="349960" y="43482"/>
                      <a:pt x="333623" y="38895"/>
                      <a:pt x="333623" y="38895"/>
                    </a:cubicBezTo>
                    <a:cubicBezTo>
                      <a:pt x="329612" y="36221"/>
                      <a:pt x="325996" y="32832"/>
                      <a:pt x="321591" y="30874"/>
                    </a:cubicBezTo>
                    <a:cubicBezTo>
                      <a:pt x="313865" y="27440"/>
                      <a:pt x="297528" y="22853"/>
                      <a:pt x="297528" y="22853"/>
                    </a:cubicBezTo>
                    <a:cubicBezTo>
                      <a:pt x="275582" y="8222"/>
                      <a:pt x="294289" y="18194"/>
                      <a:pt x="257423" y="10821"/>
                    </a:cubicBezTo>
                    <a:cubicBezTo>
                      <a:pt x="253278" y="9992"/>
                      <a:pt x="249536" y="7640"/>
                      <a:pt x="245391" y="6811"/>
                    </a:cubicBezTo>
                    <a:cubicBezTo>
                      <a:pt x="185628" y="-5142"/>
                      <a:pt x="48207" y="2132"/>
                      <a:pt x="12781" y="2800"/>
                    </a:cubicBezTo>
                    <a:close/>
                  </a:path>
                </a:pathLst>
              </a:custGeom>
              <a:solidFill>
                <a:srgbClr val="D48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 name="Forma libre: forma 15">
                <a:extLst>
                  <a:ext uri="{FF2B5EF4-FFF2-40B4-BE49-F238E27FC236}">
                    <a16:creationId xmlns:a16="http://schemas.microsoft.com/office/drawing/2014/main" id="{103467EF-3F20-481B-9FD9-9D09B255F7BD}"/>
                  </a:ext>
                </a:extLst>
              </p:cNvPr>
              <p:cNvSpPr/>
              <p:nvPr/>
            </p:nvSpPr>
            <p:spPr>
              <a:xfrm>
                <a:off x="6312695" y="5524482"/>
                <a:ext cx="669132" cy="683437"/>
              </a:xfrm>
              <a:custGeom>
                <a:avLst/>
                <a:gdLst>
                  <a:gd name="connsiteX0" fmla="*/ 145256 w 669131"/>
                  <a:gd name="connsiteY0" fmla="*/ 28595 h 683439"/>
                  <a:gd name="connsiteX1" fmla="*/ 119062 w 669131"/>
                  <a:gd name="connsiteY1" fmla="*/ 30976 h 683439"/>
                  <a:gd name="connsiteX2" fmla="*/ 111919 w 669131"/>
                  <a:gd name="connsiteY2" fmla="*/ 33358 h 683439"/>
                  <a:gd name="connsiteX3" fmla="*/ 92869 w 669131"/>
                  <a:gd name="connsiteY3" fmla="*/ 38120 h 683439"/>
                  <a:gd name="connsiteX4" fmla="*/ 61912 w 669131"/>
                  <a:gd name="connsiteY4" fmla="*/ 45264 h 683439"/>
                  <a:gd name="connsiteX5" fmla="*/ 54769 w 669131"/>
                  <a:gd name="connsiteY5" fmla="*/ 50026 h 683439"/>
                  <a:gd name="connsiteX6" fmla="*/ 42862 w 669131"/>
                  <a:gd name="connsiteY6" fmla="*/ 64314 h 683439"/>
                  <a:gd name="connsiteX7" fmla="*/ 30956 w 669131"/>
                  <a:gd name="connsiteY7" fmla="*/ 78601 h 683439"/>
                  <a:gd name="connsiteX8" fmla="*/ 26194 w 669131"/>
                  <a:gd name="connsiteY8" fmla="*/ 95270 h 683439"/>
                  <a:gd name="connsiteX9" fmla="*/ 21431 w 669131"/>
                  <a:gd name="connsiteY9" fmla="*/ 109558 h 683439"/>
                  <a:gd name="connsiteX10" fmla="*/ 19050 w 669131"/>
                  <a:gd name="connsiteY10" fmla="*/ 116701 h 683439"/>
                  <a:gd name="connsiteX11" fmla="*/ 11906 w 669131"/>
                  <a:gd name="connsiteY11" fmla="*/ 161945 h 683439"/>
                  <a:gd name="connsiteX12" fmla="*/ 7144 w 669131"/>
                  <a:gd name="connsiteY12" fmla="*/ 176233 h 683439"/>
                  <a:gd name="connsiteX13" fmla="*/ 4762 w 669131"/>
                  <a:gd name="connsiteY13" fmla="*/ 183376 h 683439"/>
                  <a:gd name="connsiteX14" fmla="*/ 2381 w 669131"/>
                  <a:gd name="connsiteY14" fmla="*/ 285770 h 683439"/>
                  <a:gd name="connsiteX15" fmla="*/ 0 w 669131"/>
                  <a:gd name="connsiteY15" fmla="*/ 314345 h 683439"/>
                  <a:gd name="connsiteX16" fmla="*/ 2381 w 669131"/>
                  <a:gd name="connsiteY16" fmla="*/ 376258 h 683439"/>
                  <a:gd name="connsiteX17" fmla="*/ 21431 w 669131"/>
                  <a:gd name="connsiteY17" fmla="*/ 433408 h 683439"/>
                  <a:gd name="connsiteX18" fmla="*/ 26194 w 669131"/>
                  <a:gd name="connsiteY18" fmla="*/ 440551 h 683439"/>
                  <a:gd name="connsiteX19" fmla="*/ 38100 w 669131"/>
                  <a:gd name="connsiteY19" fmla="*/ 457220 h 683439"/>
                  <a:gd name="connsiteX20" fmla="*/ 50006 w 669131"/>
                  <a:gd name="connsiteY20" fmla="*/ 478651 h 683439"/>
                  <a:gd name="connsiteX21" fmla="*/ 54769 w 669131"/>
                  <a:gd name="connsiteY21" fmla="*/ 485795 h 683439"/>
                  <a:gd name="connsiteX22" fmla="*/ 61912 w 669131"/>
                  <a:gd name="connsiteY22" fmla="*/ 504845 h 683439"/>
                  <a:gd name="connsiteX23" fmla="*/ 85725 w 669131"/>
                  <a:gd name="connsiteY23" fmla="*/ 538183 h 683439"/>
                  <a:gd name="connsiteX24" fmla="*/ 92869 w 669131"/>
                  <a:gd name="connsiteY24" fmla="*/ 554851 h 683439"/>
                  <a:gd name="connsiteX25" fmla="*/ 100012 w 669131"/>
                  <a:gd name="connsiteY25" fmla="*/ 576283 h 683439"/>
                  <a:gd name="connsiteX26" fmla="*/ 111919 w 669131"/>
                  <a:gd name="connsiteY26" fmla="*/ 585808 h 683439"/>
                  <a:gd name="connsiteX27" fmla="*/ 116681 w 669131"/>
                  <a:gd name="connsiteY27" fmla="*/ 595333 h 683439"/>
                  <a:gd name="connsiteX28" fmla="*/ 130969 w 669131"/>
                  <a:gd name="connsiteY28" fmla="*/ 612001 h 683439"/>
                  <a:gd name="connsiteX29" fmla="*/ 147637 w 669131"/>
                  <a:gd name="connsiteY29" fmla="*/ 621526 h 683439"/>
                  <a:gd name="connsiteX30" fmla="*/ 154781 w 669131"/>
                  <a:gd name="connsiteY30" fmla="*/ 623908 h 683439"/>
                  <a:gd name="connsiteX31" fmla="*/ 164306 w 669131"/>
                  <a:gd name="connsiteY31" fmla="*/ 628670 h 683439"/>
                  <a:gd name="connsiteX32" fmla="*/ 178594 w 669131"/>
                  <a:gd name="connsiteY32" fmla="*/ 638195 h 683439"/>
                  <a:gd name="connsiteX33" fmla="*/ 185737 w 669131"/>
                  <a:gd name="connsiteY33" fmla="*/ 642958 h 683439"/>
                  <a:gd name="connsiteX34" fmla="*/ 204787 w 669131"/>
                  <a:gd name="connsiteY34" fmla="*/ 652483 h 683439"/>
                  <a:gd name="connsiteX35" fmla="*/ 211931 w 669131"/>
                  <a:gd name="connsiteY35" fmla="*/ 654864 h 683439"/>
                  <a:gd name="connsiteX36" fmla="*/ 221456 w 669131"/>
                  <a:gd name="connsiteY36" fmla="*/ 659626 h 683439"/>
                  <a:gd name="connsiteX37" fmla="*/ 233362 w 669131"/>
                  <a:gd name="connsiteY37" fmla="*/ 662008 h 683439"/>
                  <a:gd name="connsiteX38" fmla="*/ 247650 w 669131"/>
                  <a:gd name="connsiteY38" fmla="*/ 669151 h 683439"/>
                  <a:gd name="connsiteX39" fmla="*/ 261937 w 669131"/>
                  <a:gd name="connsiteY39" fmla="*/ 676295 h 683439"/>
                  <a:gd name="connsiteX40" fmla="*/ 278606 w 669131"/>
                  <a:gd name="connsiteY40" fmla="*/ 678676 h 683439"/>
                  <a:gd name="connsiteX41" fmla="*/ 314325 w 669131"/>
                  <a:gd name="connsiteY41" fmla="*/ 683439 h 683439"/>
                  <a:gd name="connsiteX42" fmla="*/ 419100 w 669131"/>
                  <a:gd name="connsiteY42" fmla="*/ 678676 h 683439"/>
                  <a:gd name="connsiteX43" fmla="*/ 433387 w 669131"/>
                  <a:gd name="connsiteY43" fmla="*/ 671533 h 683439"/>
                  <a:gd name="connsiteX44" fmla="*/ 447675 w 669131"/>
                  <a:gd name="connsiteY44" fmla="*/ 662008 h 683439"/>
                  <a:gd name="connsiteX45" fmla="*/ 454819 w 669131"/>
                  <a:gd name="connsiteY45" fmla="*/ 659626 h 683439"/>
                  <a:gd name="connsiteX46" fmla="*/ 469106 w 669131"/>
                  <a:gd name="connsiteY46" fmla="*/ 652483 h 683439"/>
                  <a:gd name="connsiteX47" fmla="*/ 483394 w 669131"/>
                  <a:gd name="connsiteY47" fmla="*/ 645339 h 683439"/>
                  <a:gd name="connsiteX48" fmla="*/ 507206 w 669131"/>
                  <a:gd name="connsiteY48" fmla="*/ 628670 h 683439"/>
                  <a:gd name="connsiteX49" fmla="*/ 523875 w 669131"/>
                  <a:gd name="connsiteY49" fmla="*/ 616764 h 683439"/>
                  <a:gd name="connsiteX50" fmla="*/ 531019 w 669131"/>
                  <a:gd name="connsiteY50" fmla="*/ 609620 h 683439"/>
                  <a:gd name="connsiteX51" fmla="*/ 557212 w 669131"/>
                  <a:gd name="connsiteY51" fmla="*/ 585808 h 683439"/>
                  <a:gd name="connsiteX52" fmla="*/ 561975 w 669131"/>
                  <a:gd name="connsiteY52" fmla="*/ 578664 h 683439"/>
                  <a:gd name="connsiteX53" fmla="*/ 576262 w 669131"/>
                  <a:gd name="connsiteY53" fmla="*/ 564376 h 683439"/>
                  <a:gd name="connsiteX54" fmla="*/ 583406 w 669131"/>
                  <a:gd name="connsiteY54" fmla="*/ 554851 h 683439"/>
                  <a:gd name="connsiteX55" fmla="*/ 588169 w 669131"/>
                  <a:gd name="connsiteY55" fmla="*/ 545326 h 683439"/>
                  <a:gd name="connsiteX56" fmla="*/ 592931 w 669131"/>
                  <a:gd name="connsiteY56" fmla="*/ 538183 h 683439"/>
                  <a:gd name="connsiteX57" fmla="*/ 602456 w 669131"/>
                  <a:gd name="connsiteY57" fmla="*/ 516751 h 683439"/>
                  <a:gd name="connsiteX58" fmla="*/ 604837 w 669131"/>
                  <a:gd name="connsiteY58" fmla="*/ 504845 h 683439"/>
                  <a:gd name="connsiteX59" fmla="*/ 609600 w 669131"/>
                  <a:gd name="connsiteY59" fmla="*/ 497701 h 683439"/>
                  <a:gd name="connsiteX60" fmla="*/ 614362 w 669131"/>
                  <a:gd name="connsiteY60" fmla="*/ 488176 h 683439"/>
                  <a:gd name="connsiteX61" fmla="*/ 621506 w 669131"/>
                  <a:gd name="connsiteY61" fmla="*/ 476270 h 683439"/>
                  <a:gd name="connsiteX62" fmla="*/ 623887 w 669131"/>
                  <a:gd name="connsiteY62" fmla="*/ 466745 h 683439"/>
                  <a:gd name="connsiteX63" fmla="*/ 628650 w 669131"/>
                  <a:gd name="connsiteY63" fmla="*/ 452458 h 683439"/>
                  <a:gd name="connsiteX64" fmla="*/ 631031 w 669131"/>
                  <a:gd name="connsiteY64" fmla="*/ 445314 h 683439"/>
                  <a:gd name="connsiteX65" fmla="*/ 638175 w 669131"/>
                  <a:gd name="connsiteY65" fmla="*/ 421501 h 683439"/>
                  <a:gd name="connsiteX66" fmla="*/ 640556 w 669131"/>
                  <a:gd name="connsiteY66" fmla="*/ 411976 h 683439"/>
                  <a:gd name="connsiteX67" fmla="*/ 645319 w 669131"/>
                  <a:gd name="connsiteY67" fmla="*/ 395308 h 683439"/>
                  <a:gd name="connsiteX68" fmla="*/ 647700 w 669131"/>
                  <a:gd name="connsiteY68" fmla="*/ 388164 h 683439"/>
                  <a:gd name="connsiteX69" fmla="*/ 652462 w 669131"/>
                  <a:gd name="connsiteY69" fmla="*/ 357208 h 683439"/>
                  <a:gd name="connsiteX70" fmla="*/ 654844 w 669131"/>
                  <a:gd name="connsiteY70" fmla="*/ 350064 h 683439"/>
                  <a:gd name="connsiteX71" fmla="*/ 661987 w 669131"/>
                  <a:gd name="connsiteY71" fmla="*/ 331014 h 683439"/>
                  <a:gd name="connsiteX72" fmla="*/ 664369 w 669131"/>
                  <a:gd name="connsiteY72" fmla="*/ 321489 h 683439"/>
                  <a:gd name="connsiteX73" fmla="*/ 669131 w 669131"/>
                  <a:gd name="connsiteY73" fmla="*/ 281008 h 683439"/>
                  <a:gd name="connsiteX74" fmla="*/ 666750 w 669131"/>
                  <a:gd name="connsiteY74" fmla="*/ 211951 h 683439"/>
                  <a:gd name="connsiteX75" fmla="*/ 659606 w 669131"/>
                  <a:gd name="connsiteY75" fmla="*/ 207189 h 683439"/>
                  <a:gd name="connsiteX76" fmla="*/ 647700 w 669131"/>
                  <a:gd name="connsiteY76" fmla="*/ 188139 h 683439"/>
                  <a:gd name="connsiteX77" fmla="*/ 642937 w 669131"/>
                  <a:gd name="connsiteY77" fmla="*/ 180995 h 683439"/>
                  <a:gd name="connsiteX78" fmla="*/ 635794 w 669131"/>
                  <a:gd name="connsiteY78" fmla="*/ 173851 h 683439"/>
                  <a:gd name="connsiteX79" fmla="*/ 626269 w 669131"/>
                  <a:gd name="connsiteY79" fmla="*/ 161945 h 683439"/>
                  <a:gd name="connsiteX80" fmla="*/ 619125 w 669131"/>
                  <a:gd name="connsiteY80" fmla="*/ 147658 h 683439"/>
                  <a:gd name="connsiteX81" fmla="*/ 616744 w 669131"/>
                  <a:gd name="connsiteY81" fmla="*/ 140514 h 683439"/>
                  <a:gd name="connsiteX82" fmla="*/ 607219 w 669131"/>
                  <a:gd name="connsiteY82" fmla="*/ 126226 h 683439"/>
                  <a:gd name="connsiteX83" fmla="*/ 604837 w 669131"/>
                  <a:gd name="connsiteY83" fmla="*/ 119083 h 683439"/>
                  <a:gd name="connsiteX84" fmla="*/ 602456 w 669131"/>
                  <a:gd name="connsiteY84" fmla="*/ 107176 h 683439"/>
                  <a:gd name="connsiteX85" fmla="*/ 597694 w 669131"/>
                  <a:gd name="connsiteY85" fmla="*/ 100033 h 683439"/>
                  <a:gd name="connsiteX86" fmla="*/ 576262 w 669131"/>
                  <a:gd name="connsiteY86" fmla="*/ 80983 h 683439"/>
                  <a:gd name="connsiteX87" fmla="*/ 561975 w 669131"/>
                  <a:gd name="connsiteY87" fmla="*/ 69076 h 683439"/>
                  <a:gd name="connsiteX88" fmla="*/ 550069 w 669131"/>
                  <a:gd name="connsiteY88" fmla="*/ 57170 h 683439"/>
                  <a:gd name="connsiteX89" fmla="*/ 528637 w 669131"/>
                  <a:gd name="connsiteY89" fmla="*/ 40501 h 683439"/>
                  <a:gd name="connsiteX90" fmla="*/ 521494 w 669131"/>
                  <a:gd name="connsiteY90" fmla="*/ 38120 h 683439"/>
                  <a:gd name="connsiteX91" fmla="*/ 514350 w 669131"/>
                  <a:gd name="connsiteY91" fmla="*/ 33358 h 683439"/>
                  <a:gd name="connsiteX92" fmla="*/ 507206 w 669131"/>
                  <a:gd name="connsiteY92" fmla="*/ 30976 h 683439"/>
                  <a:gd name="connsiteX93" fmla="*/ 483394 w 669131"/>
                  <a:gd name="connsiteY93" fmla="*/ 21451 h 683439"/>
                  <a:gd name="connsiteX94" fmla="*/ 476250 w 669131"/>
                  <a:gd name="connsiteY94" fmla="*/ 19070 h 683439"/>
                  <a:gd name="connsiteX95" fmla="*/ 469106 w 669131"/>
                  <a:gd name="connsiteY95" fmla="*/ 16689 h 683439"/>
                  <a:gd name="connsiteX96" fmla="*/ 452437 w 669131"/>
                  <a:gd name="connsiteY96" fmla="*/ 14308 h 683439"/>
                  <a:gd name="connsiteX97" fmla="*/ 433387 w 669131"/>
                  <a:gd name="connsiteY97" fmla="*/ 11926 h 683439"/>
                  <a:gd name="connsiteX98" fmla="*/ 419100 w 669131"/>
                  <a:gd name="connsiteY98" fmla="*/ 9545 h 683439"/>
                  <a:gd name="connsiteX99" fmla="*/ 411956 w 669131"/>
                  <a:gd name="connsiteY99" fmla="*/ 7164 h 683439"/>
                  <a:gd name="connsiteX100" fmla="*/ 392906 w 669131"/>
                  <a:gd name="connsiteY100" fmla="*/ 4783 h 683439"/>
                  <a:gd name="connsiteX101" fmla="*/ 385762 w 669131"/>
                  <a:gd name="connsiteY101" fmla="*/ 2401 h 683439"/>
                  <a:gd name="connsiteX102" fmla="*/ 216694 w 669131"/>
                  <a:gd name="connsiteY102" fmla="*/ 2401 h 683439"/>
                  <a:gd name="connsiteX103" fmla="*/ 195262 w 669131"/>
                  <a:gd name="connsiteY103" fmla="*/ 7164 h 683439"/>
                  <a:gd name="connsiteX104" fmla="*/ 188119 w 669131"/>
                  <a:gd name="connsiteY104" fmla="*/ 11926 h 683439"/>
                  <a:gd name="connsiteX105" fmla="*/ 145256 w 669131"/>
                  <a:gd name="connsiteY105" fmla="*/ 28595 h 68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69131" h="683439">
                    <a:moveTo>
                      <a:pt x="145256" y="28595"/>
                    </a:moveTo>
                    <a:cubicBezTo>
                      <a:pt x="133747" y="31770"/>
                      <a:pt x="127741" y="29736"/>
                      <a:pt x="119062" y="30976"/>
                    </a:cubicBezTo>
                    <a:cubicBezTo>
                      <a:pt x="116577" y="31331"/>
                      <a:pt x="114354" y="32749"/>
                      <a:pt x="111919" y="33358"/>
                    </a:cubicBezTo>
                    <a:lnTo>
                      <a:pt x="92869" y="38120"/>
                    </a:lnTo>
                    <a:cubicBezTo>
                      <a:pt x="76219" y="49221"/>
                      <a:pt x="96569" y="37267"/>
                      <a:pt x="61912" y="45264"/>
                    </a:cubicBezTo>
                    <a:cubicBezTo>
                      <a:pt x="59124" y="45907"/>
                      <a:pt x="56967" y="48194"/>
                      <a:pt x="54769" y="50026"/>
                    </a:cubicBezTo>
                    <a:cubicBezTo>
                      <a:pt x="43388" y="59510"/>
                      <a:pt x="51374" y="54099"/>
                      <a:pt x="42862" y="64314"/>
                    </a:cubicBezTo>
                    <a:cubicBezTo>
                      <a:pt x="27579" y="82655"/>
                      <a:pt x="42785" y="60861"/>
                      <a:pt x="30956" y="78601"/>
                    </a:cubicBezTo>
                    <a:cubicBezTo>
                      <a:pt x="22944" y="102639"/>
                      <a:pt x="35176" y="65331"/>
                      <a:pt x="26194" y="95270"/>
                    </a:cubicBezTo>
                    <a:cubicBezTo>
                      <a:pt x="24751" y="100079"/>
                      <a:pt x="23019" y="104795"/>
                      <a:pt x="21431" y="109558"/>
                    </a:cubicBezTo>
                    <a:lnTo>
                      <a:pt x="19050" y="116701"/>
                    </a:lnTo>
                    <a:cubicBezTo>
                      <a:pt x="17601" y="129742"/>
                      <a:pt x="16023" y="149593"/>
                      <a:pt x="11906" y="161945"/>
                    </a:cubicBezTo>
                    <a:lnTo>
                      <a:pt x="7144" y="176233"/>
                    </a:lnTo>
                    <a:lnTo>
                      <a:pt x="4762" y="183376"/>
                    </a:lnTo>
                    <a:cubicBezTo>
                      <a:pt x="3968" y="217507"/>
                      <a:pt x="3622" y="251652"/>
                      <a:pt x="2381" y="285770"/>
                    </a:cubicBezTo>
                    <a:cubicBezTo>
                      <a:pt x="2034" y="295322"/>
                      <a:pt x="0" y="304787"/>
                      <a:pt x="0" y="314345"/>
                    </a:cubicBezTo>
                    <a:cubicBezTo>
                      <a:pt x="0" y="334998"/>
                      <a:pt x="666" y="355676"/>
                      <a:pt x="2381" y="376258"/>
                    </a:cubicBezTo>
                    <a:cubicBezTo>
                      <a:pt x="4043" y="396196"/>
                      <a:pt x="11819" y="416108"/>
                      <a:pt x="21431" y="433408"/>
                    </a:cubicBezTo>
                    <a:cubicBezTo>
                      <a:pt x="22821" y="435910"/>
                      <a:pt x="24774" y="438066"/>
                      <a:pt x="26194" y="440551"/>
                    </a:cubicBezTo>
                    <a:cubicBezTo>
                      <a:pt x="34554" y="455180"/>
                      <a:pt x="26461" y="445581"/>
                      <a:pt x="38100" y="457220"/>
                    </a:cubicBezTo>
                    <a:cubicBezTo>
                      <a:pt x="42291" y="469794"/>
                      <a:pt x="39089" y="462276"/>
                      <a:pt x="50006" y="478651"/>
                    </a:cubicBezTo>
                    <a:lnTo>
                      <a:pt x="54769" y="485795"/>
                    </a:lnTo>
                    <a:cubicBezTo>
                      <a:pt x="56863" y="494170"/>
                      <a:pt x="56932" y="497375"/>
                      <a:pt x="61912" y="504845"/>
                    </a:cubicBezTo>
                    <a:cubicBezTo>
                      <a:pt x="66229" y="511320"/>
                      <a:pt x="81464" y="529660"/>
                      <a:pt x="85725" y="538183"/>
                    </a:cubicBezTo>
                    <a:cubicBezTo>
                      <a:pt x="89128" y="544990"/>
                      <a:pt x="91119" y="547850"/>
                      <a:pt x="92869" y="554851"/>
                    </a:cubicBezTo>
                    <a:cubicBezTo>
                      <a:pt x="94775" y="562476"/>
                      <a:pt x="94467" y="569946"/>
                      <a:pt x="100012" y="576283"/>
                    </a:cubicBezTo>
                    <a:cubicBezTo>
                      <a:pt x="103359" y="580108"/>
                      <a:pt x="107950" y="582633"/>
                      <a:pt x="111919" y="585808"/>
                    </a:cubicBezTo>
                    <a:cubicBezTo>
                      <a:pt x="113506" y="588983"/>
                      <a:pt x="114800" y="592323"/>
                      <a:pt x="116681" y="595333"/>
                    </a:cubicBezTo>
                    <a:cubicBezTo>
                      <a:pt x="120110" y="600819"/>
                      <a:pt x="125885" y="607764"/>
                      <a:pt x="130969" y="612001"/>
                    </a:cubicBezTo>
                    <a:cubicBezTo>
                      <a:pt x="135193" y="615521"/>
                      <a:pt x="142836" y="619468"/>
                      <a:pt x="147637" y="621526"/>
                    </a:cubicBezTo>
                    <a:cubicBezTo>
                      <a:pt x="149944" y="622515"/>
                      <a:pt x="152474" y="622919"/>
                      <a:pt x="154781" y="623908"/>
                    </a:cubicBezTo>
                    <a:cubicBezTo>
                      <a:pt x="158044" y="625306"/>
                      <a:pt x="161131" y="627083"/>
                      <a:pt x="164306" y="628670"/>
                    </a:cubicBezTo>
                    <a:cubicBezTo>
                      <a:pt x="177851" y="642215"/>
                      <a:pt x="164807" y="631301"/>
                      <a:pt x="178594" y="638195"/>
                    </a:cubicBezTo>
                    <a:cubicBezTo>
                      <a:pt x="181154" y="639475"/>
                      <a:pt x="183225" y="641588"/>
                      <a:pt x="185737" y="642958"/>
                    </a:cubicBezTo>
                    <a:cubicBezTo>
                      <a:pt x="191970" y="646358"/>
                      <a:pt x="198052" y="650238"/>
                      <a:pt x="204787" y="652483"/>
                    </a:cubicBezTo>
                    <a:cubicBezTo>
                      <a:pt x="207168" y="653277"/>
                      <a:pt x="209624" y="653875"/>
                      <a:pt x="211931" y="654864"/>
                    </a:cubicBezTo>
                    <a:cubicBezTo>
                      <a:pt x="215194" y="656262"/>
                      <a:pt x="218088" y="658503"/>
                      <a:pt x="221456" y="659626"/>
                    </a:cubicBezTo>
                    <a:cubicBezTo>
                      <a:pt x="225296" y="660906"/>
                      <a:pt x="229393" y="661214"/>
                      <a:pt x="233362" y="662008"/>
                    </a:cubicBezTo>
                    <a:cubicBezTo>
                      <a:pt x="248220" y="671912"/>
                      <a:pt x="232857" y="662576"/>
                      <a:pt x="247650" y="669151"/>
                    </a:cubicBezTo>
                    <a:cubicBezTo>
                      <a:pt x="252516" y="671314"/>
                      <a:pt x="256848" y="674729"/>
                      <a:pt x="261937" y="676295"/>
                    </a:cubicBezTo>
                    <a:cubicBezTo>
                      <a:pt x="267302" y="677946"/>
                      <a:pt x="273037" y="677980"/>
                      <a:pt x="278606" y="678676"/>
                    </a:cubicBezTo>
                    <a:cubicBezTo>
                      <a:pt x="313572" y="683047"/>
                      <a:pt x="287078" y="678899"/>
                      <a:pt x="314325" y="683439"/>
                    </a:cubicBezTo>
                    <a:cubicBezTo>
                      <a:pt x="349250" y="681851"/>
                      <a:pt x="384312" y="682155"/>
                      <a:pt x="419100" y="678676"/>
                    </a:cubicBezTo>
                    <a:cubicBezTo>
                      <a:pt x="424398" y="678146"/>
                      <a:pt x="428788" y="674216"/>
                      <a:pt x="433387" y="671533"/>
                    </a:cubicBezTo>
                    <a:cubicBezTo>
                      <a:pt x="438331" y="668649"/>
                      <a:pt x="442245" y="663819"/>
                      <a:pt x="447675" y="662008"/>
                    </a:cubicBezTo>
                    <a:cubicBezTo>
                      <a:pt x="450056" y="661214"/>
                      <a:pt x="452574" y="660749"/>
                      <a:pt x="454819" y="659626"/>
                    </a:cubicBezTo>
                    <a:cubicBezTo>
                      <a:pt x="473276" y="650397"/>
                      <a:pt x="451155" y="658466"/>
                      <a:pt x="469106" y="652483"/>
                    </a:cubicBezTo>
                    <a:cubicBezTo>
                      <a:pt x="500816" y="631342"/>
                      <a:pt x="453822" y="661768"/>
                      <a:pt x="483394" y="645339"/>
                    </a:cubicBezTo>
                    <a:cubicBezTo>
                      <a:pt x="493250" y="639864"/>
                      <a:pt x="498464" y="634914"/>
                      <a:pt x="507206" y="628670"/>
                    </a:cubicBezTo>
                    <a:cubicBezTo>
                      <a:pt x="514751" y="623281"/>
                      <a:pt x="516084" y="623442"/>
                      <a:pt x="523875" y="616764"/>
                    </a:cubicBezTo>
                    <a:cubicBezTo>
                      <a:pt x="526432" y="614572"/>
                      <a:pt x="528462" y="611812"/>
                      <a:pt x="531019" y="609620"/>
                    </a:cubicBezTo>
                    <a:cubicBezTo>
                      <a:pt x="541815" y="600366"/>
                      <a:pt x="547667" y="600125"/>
                      <a:pt x="557212" y="585808"/>
                    </a:cubicBezTo>
                    <a:cubicBezTo>
                      <a:pt x="558800" y="583427"/>
                      <a:pt x="560074" y="580803"/>
                      <a:pt x="561975" y="578664"/>
                    </a:cubicBezTo>
                    <a:cubicBezTo>
                      <a:pt x="566450" y="573630"/>
                      <a:pt x="572221" y="569764"/>
                      <a:pt x="576262" y="564376"/>
                    </a:cubicBezTo>
                    <a:cubicBezTo>
                      <a:pt x="578643" y="561201"/>
                      <a:pt x="581302" y="558216"/>
                      <a:pt x="583406" y="554851"/>
                    </a:cubicBezTo>
                    <a:cubicBezTo>
                      <a:pt x="585287" y="551841"/>
                      <a:pt x="586408" y="548408"/>
                      <a:pt x="588169" y="545326"/>
                    </a:cubicBezTo>
                    <a:cubicBezTo>
                      <a:pt x="589589" y="542841"/>
                      <a:pt x="591344" y="540564"/>
                      <a:pt x="592931" y="538183"/>
                    </a:cubicBezTo>
                    <a:cubicBezTo>
                      <a:pt x="598599" y="521180"/>
                      <a:pt x="594909" y="528072"/>
                      <a:pt x="602456" y="516751"/>
                    </a:cubicBezTo>
                    <a:cubicBezTo>
                      <a:pt x="603250" y="512782"/>
                      <a:pt x="603416" y="508635"/>
                      <a:pt x="604837" y="504845"/>
                    </a:cubicBezTo>
                    <a:cubicBezTo>
                      <a:pt x="605842" y="502165"/>
                      <a:pt x="608180" y="500186"/>
                      <a:pt x="609600" y="497701"/>
                    </a:cubicBezTo>
                    <a:cubicBezTo>
                      <a:pt x="611361" y="494619"/>
                      <a:pt x="612638" y="491279"/>
                      <a:pt x="614362" y="488176"/>
                    </a:cubicBezTo>
                    <a:cubicBezTo>
                      <a:pt x="616610" y="484130"/>
                      <a:pt x="619125" y="480239"/>
                      <a:pt x="621506" y="476270"/>
                    </a:cubicBezTo>
                    <a:cubicBezTo>
                      <a:pt x="622300" y="473095"/>
                      <a:pt x="622947" y="469880"/>
                      <a:pt x="623887" y="466745"/>
                    </a:cubicBezTo>
                    <a:cubicBezTo>
                      <a:pt x="625330" y="461937"/>
                      <a:pt x="627062" y="457220"/>
                      <a:pt x="628650" y="452458"/>
                    </a:cubicBezTo>
                    <a:cubicBezTo>
                      <a:pt x="629444" y="450077"/>
                      <a:pt x="630422" y="447749"/>
                      <a:pt x="631031" y="445314"/>
                    </a:cubicBezTo>
                    <a:cubicBezTo>
                      <a:pt x="636519" y="423360"/>
                      <a:pt x="629479" y="450488"/>
                      <a:pt x="638175" y="421501"/>
                    </a:cubicBezTo>
                    <a:cubicBezTo>
                      <a:pt x="639115" y="418366"/>
                      <a:pt x="639695" y="415133"/>
                      <a:pt x="640556" y="411976"/>
                    </a:cubicBezTo>
                    <a:cubicBezTo>
                      <a:pt x="642076" y="406401"/>
                      <a:pt x="643659" y="400843"/>
                      <a:pt x="645319" y="395308"/>
                    </a:cubicBezTo>
                    <a:cubicBezTo>
                      <a:pt x="646040" y="392904"/>
                      <a:pt x="647156" y="390614"/>
                      <a:pt x="647700" y="388164"/>
                    </a:cubicBezTo>
                    <a:cubicBezTo>
                      <a:pt x="651642" y="370424"/>
                      <a:pt x="648656" y="376234"/>
                      <a:pt x="652462" y="357208"/>
                    </a:cubicBezTo>
                    <a:cubicBezTo>
                      <a:pt x="652954" y="354747"/>
                      <a:pt x="654235" y="352499"/>
                      <a:pt x="654844" y="350064"/>
                    </a:cubicBezTo>
                    <a:cubicBezTo>
                      <a:pt x="658964" y="333584"/>
                      <a:pt x="654147" y="342775"/>
                      <a:pt x="661987" y="331014"/>
                    </a:cubicBezTo>
                    <a:cubicBezTo>
                      <a:pt x="662781" y="327839"/>
                      <a:pt x="663987" y="324739"/>
                      <a:pt x="664369" y="321489"/>
                    </a:cubicBezTo>
                    <a:cubicBezTo>
                      <a:pt x="669635" y="276733"/>
                      <a:pt x="663407" y="303905"/>
                      <a:pt x="669131" y="281008"/>
                    </a:cubicBezTo>
                    <a:cubicBezTo>
                      <a:pt x="668337" y="257989"/>
                      <a:pt x="669698" y="234794"/>
                      <a:pt x="666750" y="211951"/>
                    </a:cubicBezTo>
                    <a:cubicBezTo>
                      <a:pt x="666384" y="209113"/>
                      <a:pt x="661123" y="209616"/>
                      <a:pt x="659606" y="207189"/>
                    </a:cubicBezTo>
                    <a:cubicBezTo>
                      <a:pt x="645438" y="184519"/>
                      <a:pt x="663868" y="198916"/>
                      <a:pt x="647700" y="188139"/>
                    </a:cubicBezTo>
                    <a:cubicBezTo>
                      <a:pt x="646112" y="185758"/>
                      <a:pt x="644769" y="183194"/>
                      <a:pt x="642937" y="180995"/>
                    </a:cubicBezTo>
                    <a:cubicBezTo>
                      <a:pt x="640781" y="178408"/>
                      <a:pt x="637662" y="176653"/>
                      <a:pt x="635794" y="173851"/>
                    </a:cubicBezTo>
                    <a:cubicBezTo>
                      <a:pt x="626593" y="160050"/>
                      <a:pt x="642243" y="172597"/>
                      <a:pt x="626269" y="161945"/>
                    </a:cubicBezTo>
                    <a:cubicBezTo>
                      <a:pt x="620279" y="143980"/>
                      <a:pt x="628361" y="166130"/>
                      <a:pt x="619125" y="147658"/>
                    </a:cubicBezTo>
                    <a:cubicBezTo>
                      <a:pt x="618003" y="145413"/>
                      <a:pt x="617963" y="142708"/>
                      <a:pt x="616744" y="140514"/>
                    </a:cubicBezTo>
                    <a:cubicBezTo>
                      <a:pt x="613964" y="135510"/>
                      <a:pt x="609030" y="131656"/>
                      <a:pt x="607219" y="126226"/>
                    </a:cubicBezTo>
                    <a:cubicBezTo>
                      <a:pt x="606425" y="123845"/>
                      <a:pt x="605446" y="121518"/>
                      <a:pt x="604837" y="119083"/>
                    </a:cubicBezTo>
                    <a:cubicBezTo>
                      <a:pt x="603855" y="115156"/>
                      <a:pt x="603877" y="110966"/>
                      <a:pt x="602456" y="107176"/>
                    </a:cubicBezTo>
                    <a:cubicBezTo>
                      <a:pt x="601451" y="104497"/>
                      <a:pt x="599595" y="102172"/>
                      <a:pt x="597694" y="100033"/>
                    </a:cubicBezTo>
                    <a:cubicBezTo>
                      <a:pt x="571216" y="70245"/>
                      <a:pt x="593330" y="95207"/>
                      <a:pt x="576262" y="80983"/>
                    </a:cubicBezTo>
                    <a:cubicBezTo>
                      <a:pt x="557920" y="65698"/>
                      <a:pt x="579719" y="80906"/>
                      <a:pt x="561975" y="69076"/>
                    </a:cubicBezTo>
                    <a:cubicBezTo>
                      <a:pt x="553243" y="55980"/>
                      <a:pt x="561975" y="67092"/>
                      <a:pt x="550069" y="57170"/>
                    </a:cubicBezTo>
                    <a:cubicBezTo>
                      <a:pt x="541851" y="50321"/>
                      <a:pt x="540673" y="44513"/>
                      <a:pt x="528637" y="40501"/>
                    </a:cubicBezTo>
                    <a:cubicBezTo>
                      <a:pt x="526256" y="39707"/>
                      <a:pt x="523739" y="39242"/>
                      <a:pt x="521494" y="38120"/>
                    </a:cubicBezTo>
                    <a:cubicBezTo>
                      <a:pt x="518934" y="36840"/>
                      <a:pt x="516910" y="34638"/>
                      <a:pt x="514350" y="33358"/>
                    </a:cubicBezTo>
                    <a:cubicBezTo>
                      <a:pt x="512105" y="32235"/>
                      <a:pt x="509513" y="31965"/>
                      <a:pt x="507206" y="30976"/>
                    </a:cubicBezTo>
                    <a:cubicBezTo>
                      <a:pt x="482692" y="20470"/>
                      <a:pt x="515896" y="32286"/>
                      <a:pt x="483394" y="21451"/>
                    </a:cubicBezTo>
                    <a:lnTo>
                      <a:pt x="476250" y="19070"/>
                    </a:lnTo>
                    <a:cubicBezTo>
                      <a:pt x="473869" y="18276"/>
                      <a:pt x="471591" y="17044"/>
                      <a:pt x="469106" y="16689"/>
                    </a:cubicBezTo>
                    <a:lnTo>
                      <a:pt x="452437" y="14308"/>
                    </a:lnTo>
                    <a:lnTo>
                      <a:pt x="433387" y="11926"/>
                    </a:lnTo>
                    <a:cubicBezTo>
                      <a:pt x="428608" y="11243"/>
                      <a:pt x="423813" y="10592"/>
                      <a:pt x="419100" y="9545"/>
                    </a:cubicBezTo>
                    <a:cubicBezTo>
                      <a:pt x="416650" y="9001"/>
                      <a:pt x="414426" y="7613"/>
                      <a:pt x="411956" y="7164"/>
                    </a:cubicBezTo>
                    <a:cubicBezTo>
                      <a:pt x="405660" y="6019"/>
                      <a:pt x="399256" y="5577"/>
                      <a:pt x="392906" y="4783"/>
                    </a:cubicBezTo>
                    <a:cubicBezTo>
                      <a:pt x="390525" y="3989"/>
                      <a:pt x="388268" y="2540"/>
                      <a:pt x="385762" y="2401"/>
                    </a:cubicBezTo>
                    <a:cubicBezTo>
                      <a:pt x="310573" y="-1777"/>
                      <a:pt x="294748" y="347"/>
                      <a:pt x="216694" y="2401"/>
                    </a:cubicBezTo>
                    <a:cubicBezTo>
                      <a:pt x="211210" y="3315"/>
                      <a:pt x="201122" y="4234"/>
                      <a:pt x="195262" y="7164"/>
                    </a:cubicBezTo>
                    <a:cubicBezTo>
                      <a:pt x="192702" y="8444"/>
                      <a:pt x="190734" y="10764"/>
                      <a:pt x="188119" y="11926"/>
                    </a:cubicBezTo>
                    <a:cubicBezTo>
                      <a:pt x="173078" y="18611"/>
                      <a:pt x="156765" y="25420"/>
                      <a:pt x="145256" y="28595"/>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pic>
        <p:nvPicPr>
          <p:cNvPr id="159" name="Imagen 158"/>
          <p:cNvPicPr>
            <a:picLocks noChangeAspect="1"/>
          </p:cNvPicPr>
          <p:nvPr/>
        </p:nvPicPr>
        <p:blipFill rotWithShape="1">
          <a:blip r:embed="rId12"/>
          <a:srcRect l="3846" r="4483"/>
          <a:stretch/>
        </p:blipFill>
        <p:spPr>
          <a:xfrm>
            <a:off x="735503" y="4125646"/>
            <a:ext cx="1295770" cy="950560"/>
          </a:xfrm>
          <a:prstGeom prst="rect">
            <a:avLst/>
          </a:prstGeom>
        </p:spPr>
      </p:pic>
      <p:pic>
        <p:nvPicPr>
          <p:cNvPr id="160" name="Imagen 159"/>
          <p:cNvPicPr>
            <a:picLocks noChangeAspect="1"/>
          </p:cNvPicPr>
          <p:nvPr/>
        </p:nvPicPr>
        <p:blipFill rotWithShape="1">
          <a:blip r:embed="rId13"/>
          <a:srcRect l="954" t="1901" r="11145"/>
          <a:stretch/>
        </p:blipFill>
        <p:spPr>
          <a:xfrm>
            <a:off x="729270" y="5251038"/>
            <a:ext cx="1302001" cy="976457"/>
          </a:xfrm>
          <a:prstGeom prst="rect">
            <a:avLst/>
          </a:prstGeom>
        </p:spPr>
      </p:pic>
      <p:pic>
        <p:nvPicPr>
          <p:cNvPr id="161" name="Imagen 160"/>
          <p:cNvPicPr>
            <a:picLocks noChangeAspect="1"/>
          </p:cNvPicPr>
          <p:nvPr/>
        </p:nvPicPr>
        <p:blipFill rotWithShape="1">
          <a:blip r:embed="rId14"/>
          <a:srcRect l="874" r="9244"/>
          <a:stretch/>
        </p:blipFill>
        <p:spPr>
          <a:xfrm>
            <a:off x="5020887" y="1843970"/>
            <a:ext cx="1296785" cy="956488"/>
          </a:xfrm>
          <a:prstGeom prst="rect">
            <a:avLst/>
          </a:prstGeom>
        </p:spPr>
      </p:pic>
      <p:pic>
        <p:nvPicPr>
          <p:cNvPr id="162" name="Picture 2" descr="Resultado de imagen para niÃ±os en la tarde">
            <a:extLst>
              <a:ext uri="{FF2B5EF4-FFF2-40B4-BE49-F238E27FC236}">
                <a16:creationId xmlns:a16="http://schemas.microsoft.com/office/drawing/2014/main" id="{9A453603-3EF7-425F-BDEF-AC7093269528}"/>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sharpenSoften amount="25000"/>
                    </a14:imgEffect>
                    <a14:imgEffect>
                      <a14:colorTemperature colorTemp="5300"/>
                    </a14:imgEffect>
                  </a14:imgLayer>
                </a14:imgProps>
              </a:ext>
              <a:ext uri="{28A0092B-C50C-407E-A947-70E740481C1C}">
                <a14:useLocalDpi xmlns:a14="http://schemas.microsoft.com/office/drawing/2010/main" val="0"/>
              </a:ext>
            </a:extLst>
          </a:blip>
          <a:srcRect l="2882" t="5379" r="4779" b="1295"/>
          <a:stretch/>
        </p:blipFill>
        <p:spPr bwMode="auto">
          <a:xfrm>
            <a:off x="5026428" y="2980260"/>
            <a:ext cx="1285169" cy="949641"/>
          </a:xfrm>
          <a:prstGeom prst="rect">
            <a:avLst/>
          </a:prstGeom>
          <a:noFill/>
          <a:extLst>
            <a:ext uri="{909E8E84-426E-40DD-AFC4-6F175D3DCCD1}">
              <a14:hiddenFill xmlns:a14="http://schemas.microsoft.com/office/drawing/2010/main">
                <a:solidFill>
                  <a:srgbClr val="FFFFFF"/>
                </a:solidFill>
              </a14:hiddenFill>
            </a:ext>
          </a:extLst>
        </p:spPr>
      </p:pic>
      <p:pic>
        <p:nvPicPr>
          <p:cNvPr id="163" name="Imagen 162">
            <a:extLst>
              <a:ext uri="{FF2B5EF4-FFF2-40B4-BE49-F238E27FC236}">
                <a16:creationId xmlns:a16="http://schemas.microsoft.com/office/drawing/2014/main" id="{5D844D5B-6B79-4D16-B5C3-D37AD59965DB}"/>
              </a:ext>
            </a:extLst>
          </p:cNvPr>
          <p:cNvPicPr>
            <a:picLocks noChangeAspect="1"/>
          </p:cNvPicPr>
          <p:nvPr/>
        </p:nvPicPr>
        <p:blipFill rotWithShape="1">
          <a:blip r:embed="rId17"/>
          <a:srcRect r="10918"/>
          <a:stretch/>
        </p:blipFill>
        <p:spPr>
          <a:xfrm>
            <a:off x="5025738" y="4108695"/>
            <a:ext cx="1289894" cy="962354"/>
          </a:xfrm>
          <a:prstGeom prst="rect">
            <a:avLst/>
          </a:prstGeom>
        </p:spPr>
      </p:pic>
      <p:pic>
        <p:nvPicPr>
          <p:cNvPr id="164" name="Imagen 163"/>
          <p:cNvPicPr>
            <a:picLocks noChangeAspect="1"/>
          </p:cNvPicPr>
          <p:nvPr/>
        </p:nvPicPr>
        <p:blipFill rotWithShape="1">
          <a:blip r:embed="rId18"/>
          <a:srcRect l="5838" r="5599"/>
          <a:stretch/>
        </p:blipFill>
        <p:spPr>
          <a:xfrm>
            <a:off x="5020886" y="5261894"/>
            <a:ext cx="1290711" cy="959936"/>
          </a:xfrm>
          <a:prstGeom prst="rect">
            <a:avLst/>
          </a:prstGeom>
        </p:spPr>
      </p:pic>
    </p:spTree>
    <p:extLst>
      <p:ext uri="{BB962C8B-B14F-4D97-AF65-F5344CB8AC3E}">
        <p14:creationId xmlns:p14="http://schemas.microsoft.com/office/powerpoint/2010/main" val="45442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45</a:t>
            </a:fld>
            <a:endParaRPr lang="es-MX" dirty="0">
              <a:latin typeface="Segoe UI Semilight" panose="020B0402040204020203" pitchFamily="34" charset="0"/>
              <a:cs typeface="Segoe UI Semilight" panose="020B0402040204020203" pitchFamily="34" charset="0"/>
            </a:endParaRPr>
          </a:p>
        </p:txBody>
      </p:sp>
      <p:sp>
        <p:nvSpPr>
          <p:cNvPr id="55" name="TextBox 10"/>
          <p:cNvSpPr txBox="1"/>
          <p:nvPr/>
        </p:nvSpPr>
        <p:spPr>
          <a:xfrm>
            <a:off x="607830" y="915269"/>
            <a:ext cx="8936688"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Resumen de la historia - Libro IV</a:t>
            </a:r>
          </a:p>
        </p:txBody>
      </p:sp>
      <p:sp>
        <p:nvSpPr>
          <p:cNvPr id="70" name="TextBox 10">
            <a:extLst>
              <a:ext uri="{FF2B5EF4-FFF2-40B4-BE49-F238E27FC236}">
                <a16:creationId xmlns:a16="http://schemas.microsoft.com/office/drawing/2014/main" id="{8D0711AA-F3D7-494E-86AD-91B11C6470B9}"/>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72" name="Grupo 71">
            <a:extLst>
              <a:ext uri="{FF2B5EF4-FFF2-40B4-BE49-F238E27FC236}">
                <a16:creationId xmlns:a16="http://schemas.microsoft.com/office/drawing/2014/main" id="{E3F6E324-EDE1-42DE-BC11-DCD700923FDE}"/>
              </a:ext>
            </a:extLst>
          </p:cNvPr>
          <p:cNvGrpSpPr/>
          <p:nvPr/>
        </p:nvGrpSpPr>
        <p:grpSpPr>
          <a:xfrm>
            <a:off x="8293972" y="113747"/>
            <a:ext cx="695398" cy="396000"/>
            <a:chOff x="8296710" y="113747"/>
            <a:chExt cx="695398" cy="396000"/>
          </a:xfrm>
        </p:grpSpPr>
        <p:sp>
          <p:nvSpPr>
            <p:cNvPr id="73" name="Rectángulo 7">
              <a:extLst>
                <a:ext uri="{FF2B5EF4-FFF2-40B4-BE49-F238E27FC236}">
                  <a16:creationId xmlns:a16="http://schemas.microsoft.com/office/drawing/2014/main" id="{93313A59-0EE9-4413-B392-99D08B5C3044}"/>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74" name="TextBox 12">
              <a:extLst>
                <a:ext uri="{FF2B5EF4-FFF2-40B4-BE49-F238E27FC236}">
                  <a16:creationId xmlns:a16="http://schemas.microsoft.com/office/drawing/2014/main" id="{9560E328-A841-445D-8A02-F09E6571FCE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grpSp>
        <p:nvGrpSpPr>
          <p:cNvPr id="92" name="Group 28">
            <a:extLst>
              <a:ext uri="{FF2B5EF4-FFF2-40B4-BE49-F238E27FC236}">
                <a16:creationId xmlns:a16="http://schemas.microsoft.com/office/drawing/2014/main" id="{0DF7C352-EFF8-42AB-A4E3-F5D43A41CA89}"/>
              </a:ext>
            </a:extLst>
          </p:cNvPr>
          <p:cNvGrpSpPr/>
          <p:nvPr/>
        </p:nvGrpSpPr>
        <p:grpSpPr>
          <a:xfrm>
            <a:off x="2032579" y="2091539"/>
            <a:ext cx="2844905" cy="4145287"/>
            <a:chOff x="2284274" y="2057824"/>
            <a:chExt cx="2844905" cy="4145287"/>
          </a:xfrm>
        </p:grpSpPr>
        <p:sp>
          <p:nvSpPr>
            <p:cNvPr id="93" name="Rectángulo 72">
              <a:extLst>
                <a:ext uri="{FF2B5EF4-FFF2-40B4-BE49-F238E27FC236}">
                  <a16:creationId xmlns:a16="http://schemas.microsoft.com/office/drawing/2014/main" id="{E439C1A7-BD92-4F73-AB7B-7E489A5C0B71}"/>
                </a:ext>
              </a:extLst>
            </p:cNvPr>
            <p:cNvSpPr/>
            <p:nvPr/>
          </p:nvSpPr>
          <p:spPr>
            <a:xfrm>
              <a:off x="2291590" y="2057824"/>
              <a:ext cx="2835321"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950" dirty="0">
                  <a:solidFill>
                    <a:schemeClr val="tx1">
                      <a:lumMod val="75000"/>
                      <a:lumOff val="25000"/>
                    </a:schemeClr>
                  </a:solidFill>
                  <a:latin typeface="Segoe UI Semilight" panose="020B0402040204020203" pitchFamily="34" charset="0"/>
                  <a:cs typeface="Segoe UI Semilight" panose="020B0402040204020203" pitchFamily="34" charset="0"/>
                </a:rPr>
                <a:t>Vuelves al final del Libro III, en donde aplicaste para terminar el semestre en el King's College London (KCL). Esto no estaba en tus planes originales, pero si ‘Londres está llamando’, ¿quién podría resistirse a un viaje como éste?...</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94" name="Rectángulo 72">
              <a:extLst>
                <a:ext uri="{FF2B5EF4-FFF2-40B4-BE49-F238E27FC236}">
                  <a16:creationId xmlns:a16="http://schemas.microsoft.com/office/drawing/2014/main" id="{1BC13F59-F053-43A0-8F55-58572518DA7C}"/>
                </a:ext>
              </a:extLst>
            </p:cNvPr>
            <p:cNvSpPr/>
            <p:nvPr/>
          </p:nvSpPr>
          <p:spPr>
            <a:xfrm>
              <a:off x="2289931" y="3191233"/>
              <a:ext cx="2812765"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950" dirty="0">
                  <a:solidFill>
                    <a:schemeClr val="tx1">
                      <a:lumMod val="75000"/>
                      <a:lumOff val="25000"/>
                    </a:schemeClr>
                  </a:solidFill>
                  <a:latin typeface="Segoe UI Semilight" panose="020B0402040204020203" pitchFamily="34" charset="0"/>
                  <a:cs typeface="Segoe UI Semilight" panose="020B0402040204020203" pitchFamily="34" charset="0"/>
                </a:rPr>
                <a:t>En este capítulo, tu familia anfitriona realizará un pequeño recorrido por el área local, en el que podrás conocer más sobre los padres William y Anna, así como Hampstead Heath, una enorme área natural en Londres, protegida por la ley local.</a:t>
              </a:r>
            </a:p>
          </p:txBody>
        </p:sp>
        <p:sp>
          <p:nvSpPr>
            <p:cNvPr id="95" name="Rectángulo 72">
              <a:extLst>
                <a:ext uri="{FF2B5EF4-FFF2-40B4-BE49-F238E27FC236}">
                  <a16:creationId xmlns:a16="http://schemas.microsoft.com/office/drawing/2014/main" id="{ADF2DA69-E605-4107-81AE-BE5857FD3E2B}"/>
                </a:ext>
              </a:extLst>
            </p:cNvPr>
            <p:cNvSpPr/>
            <p:nvPr/>
          </p:nvSpPr>
          <p:spPr>
            <a:xfrm>
              <a:off x="2288541" y="4337157"/>
              <a:ext cx="284063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950" dirty="0">
                  <a:solidFill>
                    <a:schemeClr val="tx1">
                      <a:lumMod val="75000"/>
                      <a:lumOff val="25000"/>
                    </a:schemeClr>
                  </a:solidFill>
                  <a:latin typeface="Segoe UI Semilight" panose="020B0402040204020203" pitchFamily="34" charset="0"/>
                  <a:cs typeface="Segoe UI Semilight" panose="020B0402040204020203" pitchFamily="34" charset="0"/>
                </a:rPr>
                <a:t>Conocerás a algunos de las principales figuras políticas e históricas que formaron Londres, mientras experimentas un recorrido en autobús abierto por los lugares  más fascinantes para aprender las </a:t>
              </a:r>
              <a:r>
                <a:rPr lang="es-MX" sz="950" i="1" dirty="0">
                  <a:solidFill>
                    <a:schemeClr val="tx1">
                      <a:lumMod val="75000"/>
                      <a:lumOff val="25000"/>
                    </a:schemeClr>
                  </a:solidFill>
                  <a:latin typeface="Segoe UI Semilight" panose="020B0402040204020203" pitchFamily="34" charset="0"/>
                  <a:cs typeface="Segoe UI Semilight" panose="020B0402040204020203" pitchFamily="34" charset="0"/>
                </a:rPr>
                <a:t>Historias Horribles </a:t>
              </a:r>
              <a:r>
                <a:rPr lang="es-MX" sz="950" dirty="0">
                  <a:solidFill>
                    <a:schemeClr val="tx1">
                      <a:lumMod val="75000"/>
                      <a:lumOff val="25000"/>
                    </a:schemeClr>
                  </a:solidFill>
                  <a:latin typeface="Segoe UI Semilight" panose="020B0402040204020203" pitchFamily="34" charset="0"/>
                  <a:cs typeface="Segoe UI Semilight" panose="020B0402040204020203" pitchFamily="34" charset="0"/>
                </a:rPr>
                <a:t>de Inglaterra. </a:t>
              </a:r>
            </a:p>
          </p:txBody>
        </p:sp>
        <p:sp>
          <p:nvSpPr>
            <p:cNvPr id="96" name="Rectángulo 72">
              <a:extLst>
                <a:ext uri="{FF2B5EF4-FFF2-40B4-BE49-F238E27FC236}">
                  <a16:creationId xmlns:a16="http://schemas.microsoft.com/office/drawing/2014/main" id="{716A18CF-40EC-45E2-A47D-1C0475CAB8FC}"/>
                </a:ext>
              </a:extLst>
            </p:cNvPr>
            <p:cNvSpPr/>
            <p:nvPr/>
          </p:nvSpPr>
          <p:spPr>
            <a:xfrm>
              <a:off x="2284274" y="5483111"/>
              <a:ext cx="2818423"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95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final de Parte I, harás un fascinante viaje por el emblemático entorno del Zoológico de Londres, en donde abordarás temas complejos como las especies en peligro de extinción, el bienestar animal y el estudio científico.</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sp>
        <p:nvSpPr>
          <p:cNvPr id="97" name="Rectángulo 72">
            <a:extLst>
              <a:ext uri="{FF2B5EF4-FFF2-40B4-BE49-F238E27FC236}">
                <a16:creationId xmlns:a16="http://schemas.microsoft.com/office/drawing/2014/main" id="{BFF4B201-B104-4E2C-A065-9E60E7418EEE}"/>
              </a:ext>
            </a:extLst>
          </p:cNvPr>
          <p:cNvSpPr/>
          <p:nvPr/>
        </p:nvSpPr>
        <p:spPr>
          <a:xfrm>
            <a:off x="6335436" y="5512034"/>
            <a:ext cx="2951659"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950" dirty="0">
                <a:solidFill>
                  <a:schemeClr val="tx1">
                    <a:lumMod val="75000"/>
                    <a:lumOff val="25000"/>
                  </a:schemeClr>
                </a:solidFill>
                <a:latin typeface="Segoe UI Semilight" panose="020B0402040204020203" pitchFamily="34" charset="0"/>
                <a:cs typeface="Segoe UI Semilight" panose="020B0402040204020203" pitchFamily="34" charset="0"/>
              </a:rPr>
              <a:t>Harás un recorrido por King's College London, con el fin de aprender más sobre la historia de la educación superior y la familia real de Inglatera. Reflexionarás sobre tu estancia en Londres y harás planes para tu próxima aventura asombrosa en Sídney, Australia. </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98" name="Rectángulo 72">
            <a:extLst>
              <a:ext uri="{FF2B5EF4-FFF2-40B4-BE49-F238E27FC236}">
                <a16:creationId xmlns:a16="http://schemas.microsoft.com/office/drawing/2014/main" id="{AF4A5079-DA78-40CE-892B-73290CBAA116}"/>
              </a:ext>
            </a:extLst>
          </p:cNvPr>
          <p:cNvSpPr/>
          <p:nvPr/>
        </p:nvSpPr>
        <p:spPr>
          <a:xfrm>
            <a:off x="6334374" y="2099881"/>
            <a:ext cx="2824319"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950" dirty="0">
                <a:solidFill>
                  <a:schemeClr val="tx1">
                    <a:lumMod val="75000"/>
                    <a:lumOff val="25000"/>
                  </a:schemeClr>
                </a:solidFill>
                <a:latin typeface="Segoe UI Semilight" panose="020B0402040204020203" pitchFamily="34" charset="0"/>
                <a:cs typeface="Segoe UI Semilight" panose="020B0402040204020203" pitchFamily="34" charset="0"/>
              </a:rPr>
              <a:t>En el capítulo XIII, explorarás los beneficios y peligros de la tecnología y la inteligencia artificial en el evento ‘London Tech Week’, en el que tendrás la oportunidad de conocer a ASIMO, uno de los robots más avanzados del mundo. </a:t>
            </a:r>
            <a:endParaRPr lang="en-US" sz="9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99" name="Rectángulo 72">
            <a:extLst>
              <a:ext uri="{FF2B5EF4-FFF2-40B4-BE49-F238E27FC236}">
                <a16:creationId xmlns:a16="http://schemas.microsoft.com/office/drawing/2014/main" id="{13E8E52A-A44F-4B6C-B12D-768973A36E83}"/>
              </a:ext>
            </a:extLst>
          </p:cNvPr>
          <p:cNvSpPr/>
          <p:nvPr/>
        </p:nvSpPr>
        <p:spPr>
          <a:xfrm>
            <a:off x="6331966" y="3217461"/>
            <a:ext cx="2867286"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950" dirty="0">
                <a:solidFill>
                  <a:schemeClr val="tx1">
                    <a:lumMod val="75000"/>
                    <a:lumOff val="25000"/>
                  </a:schemeClr>
                </a:solidFill>
                <a:latin typeface="Segoe UI Semilight" panose="020B0402040204020203" pitchFamily="34" charset="0"/>
                <a:cs typeface="Segoe UI Semilight" panose="020B0402040204020203" pitchFamily="34" charset="0"/>
              </a:rPr>
              <a:t>Tu tutor pide que explores un lugar único de interés personal y que escribas un informe sobre tu experiencia. Así que, decides hacer un viaje a esta parte mágica de la estación London King's Cross- Plataforma 9 ¾  de la serie de Harry Potter. </a:t>
            </a:r>
          </a:p>
        </p:txBody>
      </p:sp>
      <p:sp>
        <p:nvSpPr>
          <p:cNvPr id="100" name="Rectángulo 72">
            <a:extLst>
              <a:ext uri="{FF2B5EF4-FFF2-40B4-BE49-F238E27FC236}">
                <a16:creationId xmlns:a16="http://schemas.microsoft.com/office/drawing/2014/main" id="{51681A8D-A47E-46FC-AFD8-006A709DC91A}"/>
              </a:ext>
            </a:extLst>
          </p:cNvPr>
          <p:cNvSpPr/>
          <p:nvPr/>
        </p:nvSpPr>
        <p:spPr>
          <a:xfrm>
            <a:off x="6332902" y="4374212"/>
            <a:ext cx="2903572"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950" dirty="0">
                <a:solidFill>
                  <a:schemeClr val="tx1">
                    <a:lumMod val="75000"/>
                    <a:lumOff val="25000"/>
                  </a:schemeClr>
                </a:solidFill>
                <a:latin typeface="Segoe UI Semilight" panose="020B0402040204020203" pitchFamily="34" charset="0"/>
                <a:cs typeface="Segoe UI Semilight" panose="020B0402040204020203" pitchFamily="34" charset="0"/>
              </a:rPr>
              <a:t>Te queda un día libre y quieres usarlo sabiamente. Entonces, decides maximizar los lugares para ver y localizar tu nueva escuela al mismo tiempo. ¿Cómo? En el London Eye, la rueda de observación más grande del mundo, situada junto al río Thames.</a:t>
            </a:r>
          </a:p>
        </p:txBody>
      </p:sp>
      <p:sp>
        <p:nvSpPr>
          <p:cNvPr id="101" name="Rectangle 52">
            <a:extLst>
              <a:ext uri="{FF2B5EF4-FFF2-40B4-BE49-F238E27FC236}">
                <a16:creationId xmlns:a16="http://schemas.microsoft.com/office/drawing/2014/main" id="{5C12FF36-8EA2-48B2-8971-7A9065A089BD}"/>
              </a:ext>
            </a:extLst>
          </p:cNvPr>
          <p:cNvSpPr/>
          <p:nvPr/>
        </p:nvSpPr>
        <p:spPr>
          <a:xfrm>
            <a:off x="2036434" y="1777000"/>
            <a:ext cx="2575770" cy="289310"/>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IX: </a:t>
            </a:r>
            <a:r>
              <a:rPr lang="es-MX" sz="1280" dirty="0">
                <a:solidFill>
                  <a:srgbClr val="572F82"/>
                </a:solidFill>
                <a:latin typeface="Segoe UI" panose="020B0502040204020203" pitchFamily="34" charset="0"/>
                <a:cs typeface="Segoe UI" panose="020B0502040204020203" pitchFamily="34" charset="0"/>
              </a:rPr>
              <a:t>"Back to the Future" </a:t>
            </a:r>
          </a:p>
        </p:txBody>
      </p:sp>
      <p:sp>
        <p:nvSpPr>
          <p:cNvPr id="102" name="Rectangle 57">
            <a:extLst>
              <a:ext uri="{FF2B5EF4-FFF2-40B4-BE49-F238E27FC236}">
                <a16:creationId xmlns:a16="http://schemas.microsoft.com/office/drawing/2014/main" id="{10C467E9-B872-4AB6-81AF-792D67034A34}"/>
              </a:ext>
            </a:extLst>
          </p:cNvPr>
          <p:cNvSpPr/>
          <p:nvPr/>
        </p:nvSpPr>
        <p:spPr>
          <a:xfrm>
            <a:off x="2035505" y="2919201"/>
            <a:ext cx="3628802"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 </a:t>
            </a:r>
            <a:r>
              <a:rPr lang="es-MX" sz="1280" dirty="0">
                <a:solidFill>
                  <a:srgbClr val="847DB8"/>
                </a:solidFill>
                <a:latin typeface="Segoe UI" panose="020B0502040204020203" pitchFamily="34" charset="0"/>
                <a:cs typeface="Segoe UI" panose="020B0502040204020203" pitchFamily="34" charset="0"/>
              </a:rPr>
              <a:t>“Notting Hill”</a:t>
            </a:r>
          </a:p>
        </p:txBody>
      </p:sp>
      <p:sp>
        <p:nvSpPr>
          <p:cNvPr id="103" name="Rectangle 59">
            <a:extLst>
              <a:ext uri="{FF2B5EF4-FFF2-40B4-BE49-F238E27FC236}">
                <a16:creationId xmlns:a16="http://schemas.microsoft.com/office/drawing/2014/main" id="{CC6EB444-13BA-494C-AE66-8778C895C948}"/>
              </a:ext>
            </a:extLst>
          </p:cNvPr>
          <p:cNvSpPr/>
          <p:nvPr/>
        </p:nvSpPr>
        <p:spPr>
          <a:xfrm>
            <a:off x="2029178" y="4057982"/>
            <a:ext cx="3628802"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XI: </a:t>
            </a:r>
            <a:r>
              <a:rPr lang="es-MX" sz="1280" dirty="0">
                <a:solidFill>
                  <a:srgbClr val="BE709D"/>
                </a:solidFill>
                <a:latin typeface="Segoe UI" panose="020B0502040204020203" pitchFamily="34" charset="0"/>
                <a:cs typeface="Segoe UI" panose="020B0502040204020203" pitchFamily="34" charset="0"/>
              </a:rPr>
              <a:t>“Horrible Histories”	</a:t>
            </a:r>
          </a:p>
        </p:txBody>
      </p:sp>
      <p:sp>
        <p:nvSpPr>
          <p:cNvPr id="104" name="Rectangle 61">
            <a:extLst>
              <a:ext uri="{FF2B5EF4-FFF2-40B4-BE49-F238E27FC236}">
                <a16:creationId xmlns:a16="http://schemas.microsoft.com/office/drawing/2014/main" id="{40A41E48-F8BD-49CE-A0BD-A3B34C5FAFC3}"/>
              </a:ext>
            </a:extLst>
          </p:cNvPr>
          <p:cNvSpPr/>
          <p:nvPr/>
        </p:nvSpPr>
        <p:spPr>
          <a:xfrm>
            <a:off x="2031336" y="5189047"/>
            <a:ext cx="3628802" cy="286232"/>
          </a:xfrm>
          <a:prstGeom prst="rect">
            <a:avLst/>
          </a:prstGeom>
        </p:spPr>
        <p:txBody>
          <a:bodyPr wrap="square">
            <a:spAutoFit/>
          </a:bodyPr>
          <a:lstStyle/>
          <a:p>
            <a:r>
              <a:rPr lang="es-MX" sz="1260" dirty="0">
                <a:solidFill>
                  <a:schemeClr val="bg2">
                    <a:lumMod val="25000"/>
                  </a:schemeClr>
                </a:solidFill>
                <a:latin typeface="Segoe UI Semibold" panose="020B0702040204020203" pitchFamily="34" charset="0"/>
                <a:cs typeface="Segoe UI Semibold" panose="020B0702040204020203" pitchFamily="34" charset="0"/>
              </a:rPr>
              <a:t>Capítulo XII: </a:t>
            </a:r>
            <a:r>
              <a:rPr lang="es-MX" sz="1260" dirty="0">
                <a:solidFill>
                  <a:srgbClr val="891B55"/>
                </a:solidFill>
                <a:latin typeface="Segoe UI" panose="020B0502040204020203" pitchFamily="34" charset="0"/>
                <a:cs typeface="Segoe UI" panose="020B0502040204020203" pitchFamily="34" charset="0"/>
              </a:rPr>
              <a:t>“Zootopia”</a:t>
            </a:r>
          </a:p>
        </p:txBody>
      </p:sp>
      <p:sp>
        <p:nvSpPr>
          <p:cNvPr id="105" name="Rectangle 63">
            <a:extLst>
              <a:ext uri="{FF2B5EF4-FFF2-40B4-BE49-F238E27FC236}">
                <a16:creationId xmlns:a16="http://schemas.microsoft.com/office/drawing/2014/main" id="{75B9CAF1-941B-46DA-BEEB-DDAE81E00B43}"/>
              </a:ext>
            </a:extLst>
          </p:cNvPr>
          <p:cNvSpPr/>
          <p:nvPr/>
        </p:nvSpPr>
        <p:spPr>
          <a:xfrm>
            <a:off x="6323607" y="1764268"/>
            <a:ext cx="2769028" cy="486287"/>
          </a:xfrm>
          <a:prstGeom prst="rect">
            <a:avLst/>
          </a:prstGeom>
        </p:spPr>
        <p:txBody>
          <a:bodyPr wrap="non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XIII: </a:t>
            </a:r>
            <a:r>
              <a:rPr lang="en-US" sz="1280" dirty="0">
                <a:solidFill>
                  <a:srgbClr val="D88C54"/>
                </a:solidFill>
                <a:latin typeface="Segoe UI" panose="020B0502040204020203" pitchFamily="34" charset="0"/>
                <a:cs typeface="Segoe UI" panose="020B0502040204020203" pitchFamily="34" charset="0"/>
              </a:rPr>
              <a:t>“Artificial Intelligence”</a:t>
            </a:r>
          </a:p>
          <a:p>
            <a:endParaRPr lang="es-MX" sz="1280" dirty="0">
              <a:solidFill>
                <a:srgbClr val="D88C54"/>
              </a:solidFill>
              <a:latin typeface="Segoe UI" panose="020B0502040204020203" pitchFamily="34" charset="0"/>
              <a:cs typeface="Segoe UI" panose="020B0502040204020203" pitchFamily="34" charset="0"/>
            </a:endParaRPr>
          </a:p>
        </p:txBody>
      </p:sp>
      <p:sp>
        <p:nvSpPr>
          <p:cNvPr id="106" name="Rectangle 67">
            <a:extLst>
              <a:ext uri="{FF2B5EF4-FFF2-40B4-BE49-F238E27FC236}">
                <a16:creationId xmlns:a16="http://schemas.microsoft.com/office/drawing/2014/main" id="{6F9E8215-54D8-4AB0-A1B8-3C2249A14BAE}"/>
              </a:ext>
            </a:extLst>
          </p:cNvPr>
          <p:cNvSpPr/>
          <p:nvPr/>
        </p:nvSpPr>
        <p:spPr>
          <a:xfrm>
            <a:off x="6327647" y="2924025"/>
            <a:ext cx="3132833"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XIV: </a:t>
            </a:r>
            <a:r>
              <a:rPr lang="es-MX" sz="1280" dirty="0">
                <a:solidFill>
                  <a:srgbClr val="E7B117"/>
                </a:solidFill>
                <a:latin typeface="Segoe UI" panose="020B0502040204020203" pitchFamily="34" charset="0"/>
                <a:cs typeface="Segoe UI" panose="020B0502040204020203" pitchFamily="34" charset="0"/>
              </a:rPr>
              <a:t>“Platform 9 ¾”</a:t>
            </a:r>
          </a:p>
        </p:txBody>
      </p:sp>
      <p:sp>
        <p:nvSpPr>
          <p:cNvPr id="107" name="Rectangle 69">
            <a:extLst>
              <a:ext uri="{FF2B5EF4-FFF2-40B4-BE49-F238E27FC236}">
                <a16:creationId xmlns:a16="http://schemas.microsoft.com/office/drawing/2014/main" id="{ECE32C34-A519-490B-AC89-5582F1232404}"/>
              </a:ext>
            </a:extLst>
          </p:cNvPr>
          <p:cNvSpPr/>
          <p:nvPr/>
        </p:nvSpPr>
        <p:spPr>
          <a:xfrm>
            <a:off x="6321243" y="4031273"/>
            <a:ext cx="3132841"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XV: </a:t>
            </a:r>
            <a:r>
              <a:rPr lang="es-MX" sz="1280" dirty="0">
                <a:solidFill>
                  <a:srgbClr val="448785"/>
                </a:solidFill>
                <a:latin typeface="Segoe UI" panose="020B0502040204020203" pitchFamily="34" charset="0"/>
                <a:cs typeface="Segoe UI" panose="020B0502040204020203" pitchFamily="34" charset="0"/>
              </a:rPr>
              <a:t>“Skyfall”</a:t>
            </a:r>
          </a:p>
        </p:txBody>
      </p:sp>
      <p:sp>
        <p:nvSpPr>
          <p:cNvPr id="108" name="Rectangle 71">
            <a:extLst>
              <a:ext uri="{FF2B5EF4-FFF2-40B4-BE49-F238E27FC236}">
                <a16:creationId xmlns:a16="http://schemas.microsoft.com/office/drawing/2014/main" id="{36F7F833-705F-46AB-AFA8-67CEDE2DCB35}"/>
              </a:ext>
            </a:extLst>
          </p:cNvPr>
          <p:cNvSpPr/>
          <p:nvPr/>
        </p:nvSpPr>
        <p:spPr>
          <a:xfrm>
            <a:off x="6320007" y="5177484"/>
            <a:ext cx="3132832" cy="289310"/>
          </a:xfrm>
          <a:prstGeom prst="rect">
            <a:avLst/>
          </a:prstGeom>
        </p:spPr>
        <p:txBody>
          <a:bodyPr wrap="square">
            <a:spAutoFit/>
          </a:bodyPr>
          <a:lstStyle/>
          <a:p>
            <a:r>
              <a:rPr lang="es-MX" sz="1280" dirty="0">
                <a:solidFill>
                  <a:schemeClr val="bg2">
                    <a:lumMod val="25000"/>
                  </a:schemeClr>
                </a:solidFill>
                <a:latin typeface="Segoe UI Semibold" panose="020B0702040204020203" pitchFamily="34" charset="0"/>
                <a:cs typeface="Segoe UI Semibold" panose="020B0702040204020203" pitchFamily="34" charset="0"/>
              </a:rPr>
              <a:t>Capítulo XVI: </a:t>
            </a:r>
            <a:r>
              <a:rPr lang="en-US" sz="1280" dirty="0">
                <a:solidFill>
                  <a:srgbClr val="195E52"/>
                </a:solidFill>
                <a:latin typeface="Segoe UI" panose="020B0502040204020203" pitchFamily="34" charset="0"/>
                <a:cs typeface="Segoe UI" panose="020B0502040204020203" pitchFamily="34" charset="0"/>
              </a:rPr>
              <a:t>“King's College London”</a:t>
            </a:r>
          </a:p>
        </p:txBody>
      </p:sp>
      <p:pic>
        <p:nvPicPr>
          <p:cNvPr id="40" name="Imagen 39" descr="Imagen relacionada">
            <a:extLst>
              <a:ext uri="{FF2B5EF4-FFF2-40B4-BE49-F238E27FC236}">
                <a16:creationId xmlns:a16="http://schemas.microsoft.com/office/drawing/2014/main" id="{772E274E-CB7E-4D93-9661-F61CA9AB90D8}"/>
              </a:ext>
            </a:extLst>
          </p:cNvPr>
          <p:cNvPicPr/>
          <p:nvPr/>
        </p:nvPicPr>
        <p:blipFill rotWithShape="1">
          <a:blip r:embed="rId6" cstate="print">
            <a:extLst>
              <a:ext uri="{BEBA8EAE-BF5A-486C-A8C5-ECC9F3942E4B}">
                <a14:imgProps xmlns:a14="http://schemas.microsoft.com/office/drawing/2010/main">
                  <a14:imgLayer r:embed="rId7">
                    <a14:imgEffect>
                      <a14:colorTemperature colorTemp="8200"/>
                    </a14:imgEffect>
                    <a14:imgEffect>
                      <a14:saturation sat="98000"/>
                    </a14:imgEffect>
                  </a14:imgLayer>
                </a14:imgProps>
              </a:ext>
              <a:ext uri="{28A0092B-C50C-407E-A947-70E740481C1C}">
                <a14:useLocalDpi xmlns:a14="http://schemas.microsoft.com/office/drawing/2010/main" val="0"/>
              </a:ext>
            </a:extLst>
          </a:blip>
          <a:srcRect l="10596" r="13938"/>
          <a:stretch/>
        </p:blipFill>
        <p:spPr bwMode="auto">
          <a:xfrm>
            <a:off x="730978" y="1828109"/>
            <a:ext cx="1300294" cy="969262"/>
          </a:xfrm>
          <a:prstGeom prst="rect">
            <a:avLst/>
          </a:prstGeom>
          <a:noFill/>
          <a:ln>
            <a:noFill/>
          </a:ln>
          <a:extLst>
            <a:ext uri="{53640926-AAD7-44D8-BBD7-CCE9431645EC}">
              <a14:shadowObscured xmlns:a14="http://schemas.microsoft.com/office/drawing/2010/main"/>
            </a:ext>
          </a:extLst>
        </p:spPr>
      </p:pic>
      <p:grpSp>
        <p:nvGrpSpPr>
          <p:cNvPr id="41" name="Grupo 40">
            <a:extLst>
              <a:ext uri="{FF2B5EF4-FFF2-40B4-BE49-F238E27FC236}">
                <a16:creationId xmlns:a16="http://schemas.microsoft.com/office/drawing/2014/main" id="{0F10C920-5338-4BA7-B457-42379E6E8A61}"/>
              </a:ext>
            </a:extLst>
          </p:cNvPr>
          <p:cNvGrpSpPr/>
          <p:nvPr/>
        </p:nvGrpSpPr>
        <p:grpSpPr>
          <a:xfrm>
            <a:off x="733417" y="2967625"/>
            <a:ext cx="1300162" cy="962054"/>
            <a:chOff x="6557307" y="328123"/>
            <a:chExt cx="5379101" cy="3980263"/>
          </a:xfrm>
        </p:grpSpPr>
        <p:pic>
          <p:nvPicPr>
            <p:cNvPr id="42" name="Imagen 41" descr="Resultado de imagen para london park vector">
              <a:extLst>
                <a:ext uri="{FF2B5EF4-FFF2-40B4-BE49-F238E27FC236}">
                  <a16:creationId xmlns:a16="http://schemas.microsoft.com/office/drawing/2014/main" id="{6B47D923-C165-415D-BF34-9C431DA696B1}"/>
                </a:ext>
              </a:extLst>
            </p:cNvPr>
            <p:cNvPicPr/>
            <p:nvPr/>
          </p:nvPicPr>
          <p:blipFill rotWithShape="1">
            <a:blip r:embed="rId8" cstate="print">
              <a:extLst>
                <a:ext uri="{BEBA8EAE-BF5A-486C-A8C5-ECC9F3942E4B}">
                  <a14:imgProps xmlns:a14="http://schemas.microsoft.com/office/drawing/2010/main">
                    <a14:imgLayer r:embed="rId9">
                      <a14:imgEffect>
                        <a14:colorTemperature colorTemp="6200"/>
                      </a14:imgEffect>
                    </a14:imgLayer>
                  </a14:imgProps>
                </a:ext>
                <a:ext uri="{28A0092B-C50C-407E-A947-70E740481C1C}">
                  <a14:useLocalDpi xmlns:a14="http://schemas.microsoft.com/office/drawing/2010/main" val="0"/>
                </a:ext>
              </a:extLst>
            </a:blip>
            <a:srcRect l="9475" r="6010"/>
            <a:stretch/>
          </p:blipFill>
          <p:spPr bwMode="auto">
            <a:xfrm>
              <a:off x="6557307" y="328123"/>
              <a:ext cx="5379101" cy="3980263"/>
            </a:xfrm>
            <a:prstGeom prst="rect">
              <a:avLst/>
            </a:prstGeom>
            <a:noFill/>
            <a:ln>
              <a:noFill/>
            </a:ln>
          </p:spPr>
        </p:pic>
        <p:grpSp>
          <p:nvGrpSpPr>
            <p:cNvPr id="43" name="Grupo 42">
              <a:extLst>
                <a:ext uri="{FF2B5EF4-FFF2-40B4-BE49-F238E27FC236}">
                  <a16:creationId xmlns:a16="http://schemas.microsoft.com/office/drawing/2014/main" id="{DC63304D-CBB7-46D7-AAB1-A2BE42EF6039}"/>
                </a:ext>
              </a:extLst>
            </p:cNvPr>
            <p:cNvGrpSpPr/>
            <p:nvPr/>
          </p:nvGrpSpPr>
          <p:grpSpPr>
            <a:xfrm>
              <a:off x="8655242" y="2646194"/>
              <a:ext cx="1479540" cy="1479540"/>
              <a:chOff x="1657979" y="135573"/>
              <a:chExt cx="8863336" cy="8863330"/>
            </a:xfrm>
          </p:grpSpPr>
          <p:pic>
            <p:nvPicPr>
              <p:cNvPr id="44" name="Imagen 43" descr="Imagen relacionada">
                <a:extLst>
                  <a:ext uri="{FF2B5EF4-FFF2-40B4-BE49-F238E27FC236}">
                    <a16:creationId xmlns:a16="http://schemas.microsoft.com/office/drawing/2014/main" id="{03462320-4646-4F27-8F68-CBA9E31C063C}"/>
                  </a:ext>
                </a:extLst>
              </p:cNvPr>
              <p:cNvPicPr/>
              <p:nvPr/>
            </p:nvPicPr>
            <p:blipFill>
              <a:blip r:embed="rId10" cstate="print">
                <a:extLst>
                  <a:ext uri="{BEBA8EAE-BF5A-486C-A8C5-ECC9F3942E4B}">
                    <a14:imgProps xmlns:a14="http://schemas.microsoft.com/office/drawing/2010/main">
                      <a14:imgLayer r:embed="rId11">
                        <a14:imgEffect>
                          <a14:backgroundRemoval t="10000" b="90000" l="10000" r="90000">
                            <a14:foregroundMark x1="57286" y1="10786" x2="57286" y2="10786"/>
                            <a14:foregroundMark x1="60429" y1="82786" x2="60429" y2="82786"/>
                            <a14:backgroundMark x1="26786" y1="87071" x2="26786" y2="87071"/>
                            <a14:backgroundMark x1="39000" y1="88286" x2="39000" y2="88286"/>
                            <a14:backgroundMark x1="55714" y1="86000" x2="55714" y2="86000"/>
                            <a14:backgroundMark x1="73714" y1="69143" x2="73714" y2="69143"/>
                            <a14:backgroundMark x1="73429" y1="65643" x2="73429" y2="65643"/>
                            <a14:backgroundMark x1="73429" y1="64714" x2="73429" y2="64714"/>
                            <a14:backgroundMark x1="73357" y1="63000" x2="73357" y2="63000"/>
                            <a14:backgroundMark x1="73286" y1="62500" x2="73286" y2="62500"/>
                            <a14:backgroundMark x1="73143" y1="61571" x2="73143" y2="61571"/>
                          </a14:backgroundRemoval>
                        </a14:imgEffect>
                      </a14:imgLayer>
                    </a14:imgProps>
                  </a:ext>
                  <a:ext uri="{28A0092B-C50C-407E-A947-70E740481C1C}">
                    <a14:useLocalDpi xmlns:a14="http://schemas.microsoft.com/office/drawing/2010/main" val="0"/>
                  </a:ext>
                </a:extLst>
              </a:blip>
              <a:srcRect/>
              <a:stretch>
                <a:fillRect/>
              </a:stretch>
            </p:blipFill>
            <p:spPr bwMode="auto">
              <a:xfrm>
                <a:off x="1657979" y="135573"/>
                <a:ext cx="8863336" cy="8863330"/>
              </a:xfrm>
              <a:prstGeom prst="rect">
                <a:avLst/>
              </a:prstGeom>
              <a:noFill/>
              <a:ln>
                <a:noFill/>
              </a:ln>
            </p:spPr>
          </p:pic>
          <p:sp>
            <p:nvSpPr>
              <p:cNvPr id="45" name="Forma libre: forma 8">
                <a:extLst>
                  <a:ext uri="{FF2B5EF4-FFF2-40B4-BE49-F238E27FC236}">
                    <a16:creationId xmlns:a16="http://schemas.microsoft.com/office/drawing/2014/main" id="{1599111D-8DEA-40EC-A12A-DBA395742627}"/>
                  </a:ext>
                </a:extLst>
              </p:cNvPr>
              <p:cNvSpPr/>
              <p:nvPr/>
            </p:nvSpPr>
            <p:spPr>
              <a:xfrm>
                <a:off x="3596232" y="2826826"/>
                <a:ext cx="669288" cy="772793"/>
              </a:xfrm>
              <a:custGeom>
                <a:avLst/>
                <a:gdLst>
                  <a:gd name="connsiteX0" fmla="*/ 195209 w 669474"/>
                  <a:gd name="connsiteY0" fmla="*/ 2262 h 772824"/>
                  <a:gd name="connsiteX1" fmla="*/ 143838 w 669474"/>
                  <a:gd name="connsiteY1" fmla="*/ 12536 h 772824"/>
                  <a:gd name="connsiteX2" fmla="*/ 123290 w 669474"/>
                  <a:gd name="connsiteY2" fmla="*/ 33085 h 772824"/>
                  <a:gd name="connsiteX3" fmla="*/ 41097 w 669474"/>
                  <a:gd name="connsiteY3" fmla="*/ 53633 h 772824"/>
                  <a:gd name="connsiteX4" fmla="*/ 30823 w 669474"/>
                  <a:gd name="connsiteY4" fmla="*/ 84455 h 772824"/>
                  <a:gd name="connsiteX5" fmla="*/ 0 w 669474"/>
                  <a:gd name="connsiteY5" fmla="*/ 146100 h 772824"/>
                  <a:gd name="connsiteX6" fmla="*/ 10274 w 669474"/>
                  <a:gd name="connsiteY6" fmla="*/ 279664 h 772824"/>
                  <a:gd name="connsiteX7" fmla="*/ 30823 w 669474"/>
                  <a:gd name="connsiteY7" fmla="*/ 300213 h 772824"/>
                  <a:gd name="connsiteX8" fmla="*/ 41097 w 669474"/>
                  <a:gd name="connsiteY8" fmla="*/ 341309 h 772824"/>
                  <a:gd name="connsiteX9" fmla="*/ 51371 w 669474"/>
                  <a:gd name="connsiteY9" fmla="*/ 372132 h 772824"/>
                  <a:gd name="connsiteX10" fmla="*/ 61645 w 669474"/>
                  <a:gd name="connsiteY10" fmla="*/ 413229 h 772824"/>
                  <a:gd name="connsiteX11" fmla="*/ 71919 w 669474"/>
                  <a:gd name="connsiteY11" fmla="*/ 444051 h 772824"/>
                  <a:gd name="connsiteX12" fmla="*/ 92468 w 669474"/>
                  <a:gd name="connsiteY12" fmla="*/ 464599 h 772824"/>
                  <a:gd name="connsiteX13" fmla="*/ 123290 w 669474"/>
                  <a:gd name="connsiteY13" fmla="*/ 680357 h 772824"/>
                  <a:gd name="connsiteX14" fmla="*/ 184935 w 669474"/>
                  <a:gd name="connsiteY14" fmla="*/ 742002 h 772824"/>
                  <a:gd name="connsiteX15" fmla="*/ 246580 w 669474"/>
                  <a:gd name="connsiteY15" fmla="*/ 762550 h 772824"/>
                  <a:gd name="connsiteX16" fmla="*/ 277403 w 669474"/>
                  <a:gd name="connsiteY16" fmla="*/ 772824 h 772824"/>
                  <a:gd name="connsiteX17" fmla="*/ 636998 w 669474"/>
                  <a:gd name="connsiteY17" fmla="*/ 762550 h 772824"/>
                  <a:gd name="connsiteX18" fmla="*/ 667820 w 669474"/>
                  <a:gd name="connsiteY18" fmla="*/ 752276 h 772824"/>
                  <a:gd name="connsiteX19" fmla="*/ 657546 w 669474"/>
                  <a:gd name="connsiteY19" fmla="*/ 639260 h 772824"/>
                  <a:gd name="connsiteX20" fmla="*/ 647272 w 669474"/>
                  <a:gd name="connsiteY20" fmla="*/ 361858 h 772824"/>
                  <a:gd name="connsiteX21" fmla="*/ 636998 w 669474"/>
                  <a:gd name="connsiteY21" fmla="*/ 331035 h 772824"/>
                  <a:gd name="connsiteX22" fmla="*/ 626724 w 669474"/>
                  <a:gd name="connsiteY22" fmla="*/ 135826 h 772824"/>
                  <a:gd name="connsiteX23" fmla="*/ 616450 w 669474"/>
                  <a:gd name="connsiteY23" fmla="*/ 105004 h 772824"/>
                  <a:gd name="connsiteX24" fmla="*/ 606176 w 669474"/>
                  <a:gd name="connsiteY24" fmla="*/ 63907 h 772824"/>
                  <a:gd name="connsiteX25" fmla="*/ 565079 w 669474"/>
                  <a:gd name="connsiteY25" fmla="*/ 53633 h 772824"/>
                  <a:gd name="connsiteX26" fmla="*/ 544531 w 669474"/>
                  <a:gd name="connsiteY26" fmla="*/ 22811 h 772824"/>
                  <a:gd name="connsiteX27" fmla="*/ 472611 w 669474"/>
                  <a:gd name="connsiteY27" fmla="*/ 22811 h 772824"/>
                  <a:gd name="connsiteX28" fmla="*/ 400692 w 669474"/>
                  <a:gd name="connsiteY28" fmla="*/ 105004 h 772824"/>
                  <a:gd name="connsiteX29" fmla="*/ 287677 w 669474"/>
                  <a:gd name="connsiteY29" fmla="*/ 94730 h 772824"/>
                  <a:gd name="connsiteX30" fmla="*/ 277403 w 669474"/>
                  <a:gd name="connsiteY30" fmla="*/ 63907 h 772824"/>
                  <a:gd name="connsiteX31" fmla="*/ 246580 w 669474"/>
                  <a:gd name="connsiteY31" fmla="*/ 53633 h 772824"/>
                  <a:gd name="connsiteX32" fmla="*/ 195209 w 669474"/>
                  <a:gd name="connsiteY32" fmla="*/ 2262 h 77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9474" h="772824">
                    <a:moveTo>
                      <a:pt x="195209" y="2262"/>
                    </a:moveTo>
                    <a:cubicBezTo>
                      <a:pt x="178085" y="-4587"/>
                      <a:pt x="159889" y="5657"/>
                      <a:pt x="143838" y="12536"/>
                    </a:cubicBezTo>
                    <a:cubicBezTo>
                      <a:pt x="134935" y="16352"/>
                      <a:pt x="132284" y="29487"/>
                      <a:pt x="123290" y="33085"/>
                    </a:cubicBezTo>
                    <a:cubicBezTo>
                      <a:pt x="97069" y="43574"/>
                      <a:pt x="41097" y="53633"/>
                      <a:pt x="41097" y="53633"/>
                    </a:cubicBezTo>
                    <a:cubicBezTo>
                      <a:pt x="37672" y="63907"/>
                      <a:pt x="35666" y="74769"/>
                      <a:pt x="30823" y="84455"/>
                    </a:cubicBezTo>
                    <a:cubicBezTo>
                      <a:pt x="-9011" y="164121"/>
                      <a:pt x="25824" y="68629"/>
                      <a:pt x="0" y="146100"/>
                    </a:cubicBezTo>
                    <a:cubicBezTo>
                      <a:pt x="3425" y="190621"/>
                      <a:pt x="1517" y="235878"/>
                      <a:pt x="10274" y="279664"/>
                    </a:cubicBezTo>
                    <a:cubicBezTo>
                      <a:pt x="12174" y="289163"/>
                      <a:pt x="26491" y="291549"/>
                      <a:pt x="30823" y="300213"/>
                    </a:cubicBezTo>
                    <a:cubicBezTo>
                      <a:pt x="37138" y="312843"/>
                      <a:pt x="37218" y="327732"/>
                      <a:pt x="41097" y="341309"/>
                    </a:cubicBezTo>
                    <a:cubicBezTo>
                      <a:pt x="44072" y="351722"/>
                      <a:pt x="48396" y="361719"/>
                      <a:pt x="51371" y="372132"/>
                    </a:cubicBezTo>
                    <a:cubicBezTo>
                      <a:pt x="55250" y="385709"/>
                      <a:pt x="57766" y="399652"/>
                      <a:pt x="61645" y="413229"/>
                    </a:cubicBezTo>
                    <a:cubicBezTo>
                      <a:pt x="64620" y="423642"/>
                      <a:pt x="66347" y="434765"/>
                      <a:pt x="71919" y="444051"/>
                    </a:cubicBezTo>
                    <a:cubicBezTo>
                      <a:pt x="76903" y="452357"/>
                      <a:pt x="85618" y="457750"/>
                      <a:pt x="92468" y="464599"/>
                    </a:cubicBezTo>
                    <a:cubicBezTo>
                      <a:pt x="97338" y="552264"/>
                      <a:pt x="69713" y="620083"/>
                      <a:pt x="123290" y="680357"/>
                    </a:cubicBezTo>
                    <a:cubicBezTo>
                      <a:pt x="142596" y="702077"/>
                      <a:pt x="157366" y="732813"/>
                      <a:pt x="184935" y="742002"/>
                    </a:cubicBezTo>
                    <a:lnTo>
                      <a:pt x="246580" y="762550"/>
                    </a:lnTo>
                    <a:lnTo>
                      <a:pt x="277403" y="772824"/>
                    </a:lnTo>
                    <a:cubicBezTo>
                      <a:pt x="397268" y="769399"/>
                      <a:pt x="517250" y="768852"/>
                      <a:pt x="636998" y="762550"/>
                    </a:cubicBezTo>
                    <a:cubicBezTo>
                      <a:pt x="647813" y="761981"/>
                      <a:pt x="666040" y="762958"/>
                      <a:pt x="667820" y="752276"/>
                    </a:cubicBezTo>
                    <a:cubicBezTo>
                      <a:pt x="674039" y="714963"/>
                      <a:pt x="660971" y="676932"/>
                      <a:pt x="657546" y="639260"/>
                    </a:cubicBezTo>
                    <a:cubicBezTo>
                      <a:pt x="654121" y="546793"/>
                      <a:pt x="653427" y="454184"/>
                      <a:pt x="647272" y="361858"/>
                    </a:cubicBezTo>
                    <a:cubicBezTo>
                      <a:pt x="646552" y="351052"/>
                      <a:pt x="637978" y="341821"/>
                      <a:pt x="636998" y="331035"/>
                    </a:cubicBezTo>
                    <a:cubicBezTo>
                      <a:pt x="631099" y="266143"/>
                      <a:pt x="632623" y="200718"/>
                      <a:pt x="626724" y="135826"/>
                    </a:cubicBezTo>
                    <a:cubicBezTo>
                      <a:pt x="625744" y="125041"/>
                      <a:pt x="619425" y="115417"/>
                      <a:pt x="616450" y="105004"/>
                    </a:cubicBezTo>
                    <a:cubicBezTo>
                      <a:pt x="612571" y="91427"/>
                      <a:pt x="616161" y="73892"/>
                      <a:pt x="606176" y="63907"/>
                    </a:cubicBezTo>
                    <a:cubicBezTo>
                      <a:pt x="596191" y="53922"/>
                      <a:pt x="578778" y="57058"/>
                      <a:pt x="565079" y="53633"/>
                    </a:cubicBezTo>
                    <a:cubicBezTo>
                      <a:pt x="558230" y="43359"/>
                      <a:pt x="554173" y="30525"/>
                      <a:pt x="544531" y="22811"/>
                    </a:cubicBezTo>
                    <a:cubicBezTo>
                      <a:pt x="519964" y="3157"/>
                      <a:pt x="498592" y="16315"/>
                      <a:pt x="472611" y="22811"/>
                    </a:cubicBezTo>
                    <a:cubicBezTo>
                      <a:pt x="399218" y="71740"/>
                      <a:pt x="416957" y="39949"/>
                      <a:pt x="400692" y="105004"/>
                    </a:cubicBezTo>
                    <a:cubicBezTo>
                      <a:pt x="363020" y="101579"/>
                      <a:pt x="323563" y="106692"/>
                      <a:pt x="287677" y="94730"/>
                    </a:cubicBezTo>
                    <a:cubicBezTo>
                      <a:pt x="277403" y="91305"/>
                      <a:pt x="285061" y="71565"/>
                      <a:pt x="277403" y="63907"/>
                    </a:cubicBezTo>
                    <a:cubicBezTo>
                      <a:pt x="269745" y="56249"/>
                      <a:pt x="255867" y="59205"/>
                      <a:pt x="246580" y="53633"/>
                    </a:cubicBezTo>
                    <a:cubicBezTo>
                      <a:pt x="238274" y="48649"/>
                      <a:pt x="212333" y="9111"/>
                      <a:pt x="195209" y="2262"/>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JM" dirty="0"/>
              </a:p>
            </p:txBody>
          </p:sp>
          <p:sp>
            <p:nvSpPr>
              <p:cNvPr id="46" name="Forma libre: forma 9">
                <a:extLst>
                  <a:ext uri="{FF2B5EF4-FFF2-40B4-BE49-F238E27FC236}">
                    <a16:creationId xmlns:a16="http://schemas.microsoft.com/office/drawing/2014/main" id="{655DA069-72E7-44B2-82DC-8E6873E6657B}"/>
                  </a:ext>
                </a:extLst>
              </p:cNvPr>
              <p:cNvSpPr/>
              <p:nvPr/>
            </p:nvSpPr>
            <p:spPr>
              <a:xfrm>
                <a:off x="4840606" y="1586754"/>
                <a:ext cx="739923" cy="793377"/>
              </a:xfrm>
              <a:custGeom>
                <a:avLst/>
                <a:gdLst>
                  <a:gd name="connsiteX0" fmla="*/ 188592 w 739921"/>
                  <a:gd name="connsiteY0" fmla="*/ 13447 h 793377"/>
                  <a:gd name="connsiteX1" fmla="*/ 114633 w 739921"/>
                  <a:gd name="connsiteY1" fmla="*/ 33618 h 793377"/>
                  <a:gd name="connsiteX2" fmla="*/ 94463 w 739921"/>
                  <a:gd name="connsiteY2" fmla="*/ 47065 h 793377"/>
                  <a:gd name="connsiteX3" fmla="*/ 74292 w 739921"/>
                  <a:gd name="connsiteY3" fmla="*/ 53788 h 793377"/>
                  <a:gd name="connsiteX4" fmla="*/ 54121 w 739921"/>
                  <a:gd name="connsiteY4" fmla="*/ 67235 h 793377"/>
                  <a:gd name="connsiteX5" fmla="*/ 33951 w 739921"/>
                  <a:gd name="connsiteY5" fmla="*/ 134471 h 793377"/>
                  <a:gd name="connsiteX6" fmla="*/ 13780 w 739921"/>
                  <a:gd name="connsiteY6" fmla="*/ 208429 h 793377"/>
                  <a:gd name="connsiteX7" fmla="*/ 7057 w 739921"/>
                  <a:gd name="connsiteY7" fmla="*/ 309282 h 793377"/>
                  <a:gd name="connsiteX8" fmla="*/ 333 w 739921"/>
                  <a:gd name="connsiteY8" fmla="*/ 329453 h 793377"/>
                  <a:gd name="connsiteX9" fmla="*/ 20504 w 739921"/>
                  <a:gd name="connsiteY9" fmla="*/ 423582 h 793377"/>
                  <a:gd name="connsiteX10" fmla="*/ 27227 w 739921"/>
                  <a:gd name="connsiteY10" fmla="*/ 450477 h 793377"/>
                  <a:gd name="connsiteX11" fmla="*/ 40674 w 739921"/>
                  <a:gd name="connsiteY11" fmla="*/ 490818 h 793377"/>
                  <a:gd name="connsiteX12" fmla="*/ 54121 w 739921"/>
                  <a:gd name="connsiteY12" fmla="*/ 544606 h 793377"/>
                  <a:gd name="connsiteX13" fmla="*/ 67569 w 739921"/>
                  <a:gd name="connsiteY13" fmla="*/ 584947 h 793377"/>
                  <a:gd name="connsiteX14" fmla="*/ 74292 w 739921"/>
                  <a:gd name="connsiteY14" fmla="*/ 605118 h 793377"/>
                  <a:gd name="connsiteX15" fmla="*/ 101186 w 739921"/>
                  <a:gd name="connsiteY15" fmla="*/ 645459 h 793377"/>
                  <a:gd name="connsiteX16" fmla="*/ 114633 w 739921"/>
                  <a:gd name="connsiteY16" fmla="*/ 672353 h 793377"/>
                  <a:gd name="connsiteX17" fmla="*/ 161698 w 739921"/>
                  <a:gd name="connsiteY17" fmla="*/ 705971 h 793377"/>
                  <a:gd name="connsiteX18" fmla="*/ 202039 w 739921"/>
                  <a:gd name="connsiteY18" fmla="*/ 719418 h 793377"/>
                  <a:gd name="connsiteX19" fmla="*/ 222210 w 739921"/>
                  <a:gd name="connsiteY19" fmla="*/ 739588 h 793377"/>
                  <a:gd name="connsiteX20" fmla="*/ 262551 w 739921"/>
                  <a:gd name="connsiteY20" fmla="*/ 753035 h 793377"/>
                  <a:gd name="connsiteX21" fmla="*/ 282721 w 739921"/>
                  <a:gd name="connsiteY21" fmla="*/ 759759 h 793377"/>
                  <a:gd name="connsiteX22" fmla="*/ 302892 w 739921"/>
                  <a:gd name="connsiteY22" fmla="*/ 766482 h 793377"/>
                  <a:gd name="connsiteX23" fmla="*/ 323063 w 739921"/>
                  <a:gd name="connsiteY23" fmla="*/ 773206 h 793377"/>
                  <a:gd name="connsiteX24" fmla="*/ 363404 w 739921"/>
                  <a:gd name="connsiteY24" fmla="*/ 779929 h 793377"/>
                  <a:gd name="connsiteX25" fmla="*/ 390298 w 739921"/>
                  <a:gd name="connsiteY25" fmla="*/ 786653 h 793377"/>
                  <a:gd name="connsiteX26" fmla="*/ 423916 w 739921"/>
                  <a:gd name="connsiteY26" fmla="*/ 793377 h 793377"/>
                  <a:gd name="connsiteX27" fmla="*/ 531492 w 739921"/>
                  <a:gd name="connsiteY27" fmla="*/ 786653 h 793377"/>
                  <a:gd name="connsiteX28" fmla="*/ 571833 w 739921"/>
                  <a:gd name="connsiteY28" fmla="*/ 766482 h 793377"/>
                  <a:gd name="connsiteX29" fmla="*/ 598727 w 739921"/>
                  <a:gd name="connsiteY29" fmla="*/ 753035 h 793377"/>
                  <a:gd name="connsiteX30" fmla="*/ 639069 w 739921"/>
                  <a:gd name="connsiteY30" fmla="*/ 712694 h 793377"/>
                  <a:gd name="connsiteX31" fmla="*/ 686133 w 739921"/>
                  <a:gd name="connsiteY31" fmla="*/ 672353 h 793377"/>
                  <a:gd name="connsiteX32" fmla="*/ 699580 w 739921"/>
                  <a:gd name="connsiteY32" fmla="*/ 632012 h 793377"/>
                  <a:gd name="connsiteX33" fmla="*/ 713027 w 739921"/>
                  <a:gd name="connsiteY33" fmla="*/ 611841 h 793377"/>
                  <a:gd name="connsiteX34" fmla="*/ 726474 w 739921"/>
                  <a:gd name="connsiteY34" fmla="*/ 571500 h 793377"/>
                  <a:gd name="connsiteX35" fmla="*/ 739921 w 739921"/>
                  <a:gd name="connsiteY35" fmla="*/ 396688 h 793377"/>
                  <a:gd name="connsiteX36" fmla="*/ 733198 w 739921"/>
                  <a:gd name="connsiteY36" fmla="*/ 309282 h 793377"/>
                  <a:gd name="connsiteX37" fmla="*/ 719751 w 739921"/>
                  <a:gd name="connsiteY37" fmla="*/ 289112 h 793377"/>
                  <a:gd name="connsiteX38" fmla="*/ 706304 w 739921"/>
                  <a:gd name="connsiteY38" fmla="*/ 262218 h 793377"/>
                  <a:gd name="connsiteX39" fmla="*/ 679410 w 739921"/>
                  <a:gd name="connsiteY39" fmla="*/ 194982 h 793377"/>
                  <a:gd name="connsiteX40" fmla="*/ 672686 w 739921"/>
                  <a:gd name="connsiteY40" fmla="*/ 154641 h 793377"/>
                  <a:gd name="connsiteX41" fmla="*/ 639069 w 739921"/>
                  <a:gd name="connsiteY41" fmla="*/ 121024 h 793377"/>
                  <a:gd name="connsiteX42" fmla="*/ 618898 w 739921"/>
                  <a:gd name="connsiteY42" fmla="*/ 114300 h 793377"/>
                  <a:gd name="connsiteX43" fmla="*/ 605451 w 739921"/>
                  <a:gd name="connsiteY43" fmla="*/ 94129 h 793377"/>
                  <a:gd name="connsiteX44" fmla="*/ 544939 w 739921"/>
                  <a:gd name="connsiteY44" fmla="*/ 60512 h 793377"/>
                  <a:gd name="connsiteX45" fmla="*/ 524769 w 739921"/>
                  <a:gd name="connsiteY45" fmla="*/ 47065 h 793377"/>
                  <a:gd name="connsiteX46" fmla="*/ 457533 w 739921"/>
                  <a:gd name="connsiteY46" fmla="*/ 26894 h 793377"/>
                  <a:gd name="connsiteX47" fmla="*/ 437363 w 739921"/>
                  <a:gd name="connsiteY47" fmla="*/ 20171 h 793377"/>
                  <a:gd name="connsiteX48" fmla="*/ 410469 w 739921"/>
                  <a:gd name="connsiteY48" fmla="*/ 13447 h 793377"/>
                  <a:gd name="connsiteX49" fmla="*/ 370127 w 739921"/>
                  <a:gd name="connsiteY49" fmla="*/ 0 h 793377"/>
                  <a:gd name="connsiteX50" fmla="*/ 208763 w 739921"/>
                  <a:gd name="connsiteY50" fmla="*/ 13447 h 793377"/>
                  <a:gd name="connsiteX51" fmla="*/ 188592 w 739921"/>
                  <a:gd name="connsiteY51" fmla="*/ 13447 h 79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39921" h="793377">
                    <a:moveTo>
                      <a:pt x="188592" y="13447"/>
                    </a:moveTo>
                    <a:cubicBezTo>
                      <a:pt x="172904" y="16809"/>
                      <a:pt x="138698" y="25023"/>
                      <a:pt x="114633" y="33618"/>
                    </a:cubicBezTo>
                    <a:cubicBezTo>
                      <a:pt x="107023" y="36336"/>
                      <a:pt x="101690" y="43451"/>
                      <a:pt x="94463" y="47065"/>
                    </a:cubicBezTo>
                    <a:cubicBezTo>
                      <a:pt x="88124" y="50234"/>
                      <a:pt x="81016" y="51547"/>
                      <a:pt x="74292" y="53788"/>
                    </a:cubicBezTo>
                    <a:cubicBezTo>
                      <a:pt x="67568" y="58270"/>
                      <a:pt x="58404" y="60383"/>
                      <a:pt x="54121" y="67235"/>
                    </a:cubicBezTo>
                    <a:cubicBezTo>
                      <a:pt x="44977" y="81866"/>
                      <a:pt x="39402" y="116302"/>
                      <a:pt x="33951" y="134471"/>
                    </a:cubicBezTo>
                    <a:cubicBezTo>
                      <a:pt x="13476" y="202722"/>
                      <a:pt x="26037" y="147152"/>
                      <a:pt x="13780" y="208429"/>
                    </a:cubicBezTo>
                    <a:cubicBezTo>
                      <a:pt x="11539" y="242047"/>
                      <a:pt x="10778" y="275796"/>
                      <a:pt x="7057" y="309282"/>
                    </a:cubicBezTo>
                    <a:cubicBezTo>
                      <a:pt x="6274" y="316326"/>
                      <a:pt x="333" y="322366"/>
                      <a:pt x="333" y="329453"/>
                    </a:cubicBezTo>
                    <a:cubicBezTo>
                      <a:pt x="333" y="400276"/>
                      <a:pt x="-4241" y="386465"/>
                      <a:pt x="20504" y="423582"/>
                    </a:cubicBezTo>
                    <a:cubicBezTo>
                      <a:pt x="22745" y="432547"/>
                      <a:pt x="24572" y="441626"/>
                      <a:pt x="27227" y="450477"/>
                    </a:cubicBezTo>
                    <a:cubicBezTo>
                      <a:pt x="31300" y="464054"/>
                      <a:pt x="37236" y="477067"/>
                      <a:pt x="40674" y="490818"/>
                    </a:cubicBezTo>
                    <a:cubicBezTo>
                      <a:pt x="45156" y="508747"/>
                      <a:pt x="48276" y="527073"/>
                      <a:pt x="54121" y="544606"/>
                    </a:cubicBezTo>
                    <a:lnTo>
                      <a:pt x="67569" y="584947"/>
                    </a:lnTo>
                    <a:cubicBezTo>
                      <a:pt x="69810" y="591671"/>
                      <a:pt x="70361" y="599221"/>
                      <a:pt x="74292" y="605118"/>
                    </a:cubicBezTo>
                    <a:cubicBezTo>
                      <a:pt x="83257" y="618565"/>
                      <a:pt x="93958" y="631004"/>
                      <a:pt x="101186" y="645459"/>
                    </a:cubicBezTo>
                    <a:cubicBezTo>
                      <a:pt x="105668" y="654424"/>
                      <a:pt x="108807" y="664197"/>
                      <a:pt x="114633" y="672353"/>
                    </a:cubicBezTo>
                    <a:cubicBezTo>
                      <a:pt x="127630" y="690548"/>
                      <a:pt x="141332" y="697824"/>
                      <a:pt x="161698" y="705971"/>
                    </a:cubicBezTo>
                    <a:cubicBezTo>
                      <a:pt x="174859" y="711235"/>
                      <a:pt x="202039" y="719418"/>
                      <a:pt x="202039" y="719418"/>
                    </a:cubicBezTo>
                    <a:cubicBezTo>
                      <a:pt x="208763" y="726141"/>
                      <a:pt x="213898" y="734970"/>
                      <a:pt x="222210" y="739588"/>
                    </a:cubicBezTo>
                    <a:cubicBezTo>
                      <a:pt x="234601" y="746472"/>
                      <a:pt x="249104" y="748553"/>
                      <a:pt x="262551" y="753035"/>
                    </a:cubicBezTo>
                    <a:lnTo>
                      <a:pt x="282721" y="759759"/>
                    </a:lnTo>
                    <a:lnTo>
                      <a:pt x="302892" y="766482"/>
                    </a:lnTo>
                    <a:cubicBezTo>
                      <a:pt x="309616" y="768723"/>
                      <a:pt x="316072" y="772041"/>
                      <a:pt x="323063" y="773206"/>
                    </a:cubicBezTo>
                    <a:cubicBezTo>
                      <a:pt x="336510" y="775447"/>
                      <a:pt x="350036" y="777255"/>
                      <a:pt x="363404" y="779929"/>
                    </a:cubicBezTo>
                    <a:cubicBezTo>
                      <a:pt x="372465" y="781741"/>
                      <a:pt x="381277" y="784648"/>
                      <a:pt x="390298" y="786653"/>
                    </a:cubicBezTo>
                    <a:cubicBezTo>
                      <a:pt x="401454" y="789132"/>
                      <a:pt x="412710" y="791136"/>
                      <a:pt x="423916" y="793377"/>
                    </a:cubicBezTo>
                    <a:cubicBezTo>
                      <a:pt x="459775" y="791136"/>
                      <a:pt x="495761" y="790414"/>
                      <a:pt x="531492" y="786653"/>
                    </a:cubicBezTo>
                    <a:cubicBezTo>
                      <a:pt x="550381" y="784665"/>
                      <a:pt x="555968" y="775548"/>
                      <a:pt x="571833" y="766482"/>
                    </a:cubicBezTo>
                    <a:cubicBezTo>
                      <a:pt x="580535" y="761509"/>
                      <a:pt x="590900" y="759296"/>
                      <a:pt x="598727" y="753035"/>
                    </a:cubicBezTo>
                    <a:cubicBezTo>
                      <a:pt x="613577" y="741155"/>
                      <a:pt x="623855" y="724104"/>
                      <a:pt x="639069" y="712694"/>
                    </a:cubicBezTo>
                    <a:cubicBezTo>
                      <a:pt x="673570" y="686819"/>
                      <a:pt x="658040" y="700448"/>
                      <a:pt x="686133" y="672353"/>
                    </a:cubicBezTo>
                    <a:cubicBezTo>
                      <a:pt x="690615" y="658906"/>
                      <a:pt x="691718" y="643806"/>
                      <a:pt x="699580" y="632012"/>
                    </a:cubicBezTo>
                    <a:cubicBezTo>
                      <a:pt x="704062" y="625288"/>
                      <a:pt x="709745" y="619225"/>
                      <a:pt x="713027" y="611841"/>
                    </a:cubicBezTo>
                    <a:cubicBezTo>
                      <a:pt x="718784" y="598888"/>
                      <a:pt x="726474" y="571500"/>
                      <a:pt x="726474" y="571500"/>
                    </a:cubicBezTo>
                    <a:cubicBezTo>
                      <a:pt x="731678" y="519463"/>
                      <a:pt x="739921" y="445472"/>
                      <a:pt x="739921" y="396688"/>
                    </a:cubicBezTo>
                    <a:cubicBezTo>
                      <a:pt x="739921" y="367467"/>
                      <a:pt x="738583" y="338003"/>
                      <a:pt x="733198" y="309282"/>
                    </a:cubicBezTo>
                    <a:cubicBezTo>
                      <a:pt x="731709" y="301340"/>
                      <a:pt x="723760" y="296128"/>
                      <a:pt x="719751" y="289112"/>
                    </a:cubicBezTo>
                    <a:cubicBezTo>
                      <a:pt x="714778" y="280410"/>
                      <a:pt x="710026" y="271524"/>
                      <a:pt x="706304" y="262218"/>
                    </a:cubicBezTo>
                    <a:cubicBezTo>
                      <a:pt x="673068" y="179129"/>
                      <a:pt x="710948" y="258060"/>
                      <a:pt x="679410" y="194982"/>
                    </a:cubicBezTo>
                    <a:cubicBezTo>
                      <a:pt x="677169" y="181535"/>
                      <a:pt x="676997" y="167574"/>
                      <a:pt x="672686" y="154641"/>
                    </a:cubicBezTo>
                    <a:cubicBezTo>
                      <a:pt x="667307" y="138505"/>
                      <a:pt x="653412" y="128196"/>
                      <a:pt x="639069" y="121024"/>
                    </a:cubicBezTo>
                    <a:cubicBezTo>
                      <a:pt x="632730" y="117854"/>
                      <a:pt x="625622" y="116541"/>
                      <a:pt x="618898" y="114300"/>
                    </a:cubicBezTo>
                    <a:cubicBezTo>
                      <a:pt x="614416" y="107576"/>
                      <a:pt x="611532" y="99450"/>
                      <a:pt x="605451" y="94129"/>
                    </a:cubicBezTo>
                    <a:cubicBezTo>
                      <a:pt x="576996" y="69231"/>
                      <a:pt x="572644" y="69746"/>
                      <a:pt x="544939" y="60512"/>
                    </a:cubicBezTo>
                    <a:cubicBezTo>
                      <a:pt x="538216" y="56030"/>
                      <a:pt x="532153" y="50347"/>
                      <a:pt x="524769" y="47065"/>
                    </a:cubicBezTo>
                    <a:cubicBezTo>
                      <a:pt x="496016" y="34286"/>
                      <a:pt x="484908" y="34716"/>
                      <a:pt x="457533" y="26894"/>
                    </a:cubicBezTo>
                    <a:cubicBezTo>
                      <a:pt x="450719" y="24947"/>
                      <a:pt x="444177" y="22118"/>
                      <a:pt x="437363" y="20171"/>
                    </a:cubicBezTo>
                    <a:cubicBezTo>
                      <a:pt x="428478" y="17632"/>
                      <a:pt x="419320" y="16102"/>
                      <a:pt x="410469" y="13447"/>
                    </a:cubicBezTo>
                    <a:cubicBezTo>
                      <a:pt x="396892" y="9374"/>
                      <a:pt x="370127" y="0"/>
                      <a:pt x="370127" y="0"/>
                    </a:cubicBezTo>
                    <a:cubicBezTo>
                      <a:pt x="327064" y="2153"/>
                      <a:pt x="258476" y="-3124"/>
                      <a:pt x="208763" y="13447"/>
                    </a:cubicBezTo>
                    <a:cubicBezTo>
                      <a:pt x="204009" y="15032"/>
                      <a:pt x="204280" y="10085"/>
                      <a:pt x="188592" y="13447"/>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Forma libre: forma 10">
                <a:extLst>
                  <a:ext uri="{FF2B5EF4-FFF2-40B4-BE49-F238E27FC236}">
                    <a16:creationId xmlns:a16="http://schemas.microsoft.com/office/drawing/2014/main" id="{D99768F9-BEF9-4EB8-A580-461EE47B3961}"/>
                  </a:ext>
                </a:extLst>
              </p:cNvPr>
              <p:cNvSpPr/>
              <p:nvPr/>
            </p:nvSpPr>
            <p:spPr>
              <a:xfrm>
                <a:off x="5647762" y="3208660"/>
                <a:ext cx="632009" cy="623753"/>
              </a:xfrm>
              <a:custGeom>
                <a:avLst/>
                <a:gdLst>
                  <a:gd name="connsiteX0" fmla="*/ 168088 w 632011"/>
                  <a:gd name="connsiteY0" fmla="*/ 5188 h 623752"/>
                  <a:gd name="connsiteX1" fmla="*/ 53788 w 632011"/>
                  <a:gd name="connsiteY1" fmla="*/ 25358 h 623752"/>
                  <a:gd name="connsiteX2" fmla="*/ 26894 w 632011"/>
                  <a:gd name="connsiteY2" fmla="*/ 85870 h 623752"/>
                  <a:gd name="connsiteX3" fmla="*/ 20170 w 632011"/>
                  <a:gd name="connsiteY3" fmla="*/ 106041 h 623752"/>
                  <a:gd name="connsiteX4" fmla="*/ 13447 w 632011"/>
                  <a:gd name="connsiteY4" fmla="*/ 153105 h 623752"/>
                  <a:gd name="connsiteX5" fmla="*/ 0 w 632011"/>
                  <a:gd name="connsiteY5" fmla="*/ 200170 h 623752"/>
                  <a:gd name="connsiteX6" fmla="*/ 6723 w 632011"/>
                  <a:gd name="connsiteY6" fmla="*/ 401876 h 623752"/>
                  <a:gd name="connsiteX7" fmla="*/ 20170 w 632011"/>
                  <a:gd name="connsiteY7" fmla="*/ 442217 h 623752"/>
                  <a:gd name="connsiteX8" fmla="*/ 67235 w 632011"/>
                  <a:gd name="connsiteY8" fmla="*/ 502729 h 623752"/>
                  <a:gd name="connsiteX9" fmla="*/ 87406 w 632011"/>
                  <a:gd name="connsiteY9" fmla="*/ 509452 h 623752"/>
                  <a:gd name="connsiteX10" fmla="*/ 121023 w 632011"/>
                  <a:gd name="connsiteY10" fmla="*/ 549793 h 623752"/>
                  <a:gd name="connsiteX11" fmla="*/ 141194 w 632011"/>
                  <a:gd name="connsiteY11" fmla="*/ 556517 h 623752"/>
                  <a:gd name="connsiteX12" fmla="*/ 181535 w 632011"/>
                  <a:gd name="connsiteY12" fmla="*/ 583411 h 623752"/>
                  <a:gd name="connsiteX13" fmla="*/ 201706 w 632011"/>
                  <a:gd name="connsiteY13" fmla="*/ 596858 h 623752"/>
                  <a:gd name="connsiteX14" fmla="*/ 242047 w 632011"/>
                  <a:gd name="connsiteY14" fmla="*/ 617029 h 623752"/>
                  <a:gd name="connsiteX15" fmla="*/ 262217 w 632011"/>
                  <a:gd name="connsiteY15" fmla="*/ 623752 h 623752"/>
                  <a:gd name="connsiteX16" fmla="*/ 497541 w 632011"/>
                  <a:gd name="connsiteY16" fmla="*/ 617029 h 623752"/>
                  <a:gd name="connsiteX17" fmla="*/ 551329 w 632011"/>
                  <a:gd name="connsiteY17" fmla="*/ 576688 h 623752"/>
                  <a:gd name="connsiteX18" fmla="*/ 571500 w 632011"/>
                  <a:gd name="connsiteY18" fmla="*/ 556517 h 623752"/>
                  <a:gd name="connsiteX19" fmla="*/ 578223 w 632011"/>
                  <a:gd name="connsiteY19" fmla="*/ 536346 h 623752"/>
                  <a:gd name="connsiteX20" fmla="*/ 591670 w 632011"/>
                  <a:gd name="connsiteY20" fmla="*/ 516176 h 623752"/>
                  <a:gd name="connsiteX21" fmla="*/ 605117 w 632011"/>
                  <a:gd name="connsiteY21" fmla="*/ 475835 h 623752"/>
                  <a:gd name="connsiteX22" fmla="*/ 611841 w 632011"/>
                  <a:gd name="connsiteY22" fmla="*/ 455664 h 623752"/>
                  <a:gd name="connsiteX23" fmla="*/ 618564 w 632011"/>
                  <a:gd name="connsiteY23" fmla="*/ 435493 h 623752"/>
                  <a:gd name="connsiteX24" fmla="*/ 625288 w 632011"/>
                  <a:gd name="connsiteY24" fmla="*/ 247235 h 623752"/>
                  <a:gd name="connsiteX25" fmla="*/ 632011 w 632011"/>
                  <a:gd name="connsiteY25" fmla="*/ 220341 h 623752"/>
                  <a:gd name="connsiteX26" fmla="*/ 625288 w 632011"/>
                  <a:gd name="connsiteY26" fmla="*/ 139658 h 623752"/>
                  <a:gd name="connsiteX27" fmla="*/ 618564 w 632011"/>
                  <a:gd name="connsiteY27" fmla="*/ 106041 h 623752"/>
                  <a:gd name="connsiteX28" fmla="*/ 611841 w 632011"/>
                  <a:gd name="connsiteY28" fmla="*/ 85870 h 623752"/>
                  <a:gd name="connsiteX29" fmla="*/ 591670 w 632011"/>
                  <a:gd name="connsiteY29" fmla="*/ 79146 h 623752"/>
                  <a:gd name="connsiteX30" fmla="*/ 544606 w 632011"/>
                  <a:gd name="connsiteY30" fmla="*/ 52252 h 623752"/>
                  <a:gd name="connsiteX31" fmla="*/ 504264 w 632011"/>
                  <a:gd name="connsiteY31" fmla="*/ 45529 h 623752"/>
                  <a:gd name="connsiteX32" fmla="*/ 457200 w 632011"/>
                  <a:gd name="connsiteY32" fmla="*/ 32082 h 623752"/>
                  <a:gd name="connsiteX33" fmla="*/ 403411 w 632011"/>
                  <a:gd name="connsiteY33" fmla="*/ 11911 h 623752"/>
                  <a:gd name="connsiteX34" fmla="*/ 376517 w 632011"/>
                  <a:gd name="connsiteY34" fmla="*/ 5188 h 623752"/>
                  <a:gd name="connsiteX35" fmla="*/ 168088 w 632011"/>
                  <a:gd name="connsiteY35" fmla="*/ 5188 h 62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2011" h="623752">
                    <a:moveTo>
                      <a:pt x="168088" y="5188"/>
                    </a:moveTo>
                    <a:cubicBezTo>
                      <a:pt x="114300" y="8550"/>
                      <a:pt x="104028" y="8613"/>
                      <a:pt x="53788" y="25358"/>
                    </a:cubicBezTo>
                    <a:cubicBezTo>
                      <a:pt x="32478" y="57323"/>
                      <a:pt x="42897" y="37862"/>
                      <a:pt x="26894" y="85870"/>
                    </a:cubicBezTo>
                    <a:lnTo>
                      <a:pt x="20170" y="106041"/>
                    </a:lnTo>
                    <a:cubicBezTo>
                      <a:pt x="17929" y="121729"/>
                      <a:pt x="16282" y="137513"/>
                      <a:pt x="13447" y="153105"/>
                    </a:cubicBezTo>
                    <a:cubicBezTo>
                      <a:pt x="10071" y="171671"/>
                      <a:pt x="5758" y="182893"/>
                      <a:pt x="0" y="200170"/>
                    </a:cubicBezTo>
                    <a:cubicBezTo>
                      <a:pt x="2241" y="267405"/>
                      <a:pt x="1136" y="334836"/>
                      <a:pt x="6723" y="401876"/>
                    </a:cubicBezTo>
                    <a:cubicBezTo>
                      <a:pt x="7900" y="416001"/>
                      <a:pt x="15688" y="428770"/>
                      <a:pt x="20170" y="442217"/>
                    </a:cubicBezTo>
                    <a:cubicBezTo>
                      <a:pt x="28682" y="467751"/>
                      <a:pt x="33222" y="491393"/>
                      <a:pt x="67235" y="502729"/>
                    </a:cubicBezTo>
                    <a:lnTo>
                      <a:pt x="87406" y="509452"/>
                    </a:lnTo>
                    <a:cubicBezTo>
                      <a:pt x="97328" y="524336"/>
                      <a:pt x="105492" y="539439"/>
                      <a:pt x="121023" y="549793"/>
                    </a:cubicBezTo>
                    <a:cubicBezTo>
                      <a:pt x="126920" y="553724"/>
                      <a:pt x="134999" y="553075"/>
                      <a:pt x="141194" y="556517"/>
                    </a:cubicBezTo>
                    <a:cubicBezTo>
                      <a:pt x="155321" y="564366"/>
                      <a:pt x="168088" y="574446"/>
                      <a:pt x="181535" y="583411"/>
                    </a:cubicBezTo>
                    <a:cubicBezTo>
                      <a:pt x="188259" y="587893"/>
                      <a:pt x="194040" y="594302"/>
                      <a:pt x="201706" y="596858"/>
                    </a:cubicBezTo>
                    <a:cubicBezTo>
                      <a:pt x="252410" y="613761"/>
                      <a:pt x="189905" y="590959"/>
                      <a:pt x="242047" y="617029"/>
                    </a:cubicBezTo>
                    <a:cubicBezTo>
                      <a:pt x="248386" y="620198"/>
                      <a:pt x="255494" y="621511"/>
                      <a:pt x="262217" y="623752"/>
                    </a:cubicBezTo>
                    <a:cubicBezTo>
                      <a:pt x="340658" y="621511"/>
                      <a:pt x="419176" y="621153"/>
                      <a:pt x="497541" y="617029"/>
                    </a:cubicBezTo>
                    <a:cubicBezTo>
                      <a:pt x="522313" y="615725"/>
                      <a:pt x="536028" y="591989"/>
                      <a:pt x="551329" y="576688"/>
                    </a:cubicBezTo>
                    <a:lnTo>
                      <a:pt x="571500" y="556517"/>
                    </a:lnTo>
                    <a:cubicBezTo>
                      <a:pt x="573741" y="549793"/>
                      <a:pt x="575054" y="542685"/>
                      <a:pt x="578223" y="536346"/>
                    </a:cubicBezTo>
                    <a:cubicBezTo>
                      <a:pt x="581837" y="529119"/>
                      <a:pt x="588388" y="523560"/>
                      <a:pt x="591670" y="516176"/>
                    </a:cubicBezTo>
                    <a:cubicBezTo>
                      <a:pt x="597427" y="503223"/>
                      <a:pt x="600635" y="489282"/>
                      <a:pt x="605117" y="475835"/>
                    </a:cubicBezTo>
                    <a:lnTo>
                      <a:pt x="611841" y="455664"/>
                    </a:lnTo>
                    <a:lnTo>
                      <a:pt x="618564" y="435493"/>
                    </a:lnTo>
                    <a:cubicBezTo>
                      <a:pt x="620805" y="372740"/>
                      <a:pt x="621371" y="309905"/>
                      <a:pt x="625288" y="247235"/>
                    </a:cubicBezTo>
                    <a:cubicBezTo>
                      <a:pt x="625864" y="238012"/>
                      <a:pt x="632011" y="229582"/>
                      <a:pt x="632011" y="220341"/>
                    </a:cubicBezTo>
                    <a:cubicBezTo>
                      <a:pt x="632011" y="193353"/>
                      <a:pt x="628441" y="166461"/>
                      <a:pt x="625288" y="139658"/>
                    </a:cubicBezTo>
                    <a:cubicBezTo>
                      <a:pt x="623953" y="128309"/>
                      <a:pt x="621336" y="117127"/>
                      <a:pt x="618564" y="106041"/>
                    </a:cubicBezTo>
                    <a:cubicBezTo>
                      <a:pt x="616845" y="99165"/>
                      <a:pt x="616852" y="90882"/>
                      <a:pt x="611841" y="85870"/>
                    </a:cubicBezTo>
                    <a:cubicBezTo>
                      <a:pt x="606830" y="80858"/>
                      <a:pt x="598009" y="82316"/>
                      <a:pt x="591670" y="79146"/>
                    </a:cubicBezTo>
                    <a:cubicBezTo>
                      <a:pt x="566912" y="66767"/>
                      <a:pt x="574074" y="61092"/>
                      <a:pt x="544606" y="52252"/>
                    </a:cubicBezTo>
                    <a:cubicBezTo>
                      <a:pt x="531548" y="48335"/>
                      <a:pt x="517632" y="48203"/>
                      <a:pt x="504264" y="45529"/>
                    </a:cubicBezTo>
                    <a:cubicBezTo>
                      <a:pt x="483165" y="41309"/>
                      <a:pt x="476419" y="38488"/>
                      <a:pt x="457200" y="32082"/>
                    </a:cubicBezTo>
                    <a:cubicBezTo>
                      <a:pt x="426052" y="11317"/>
                      <a:pt x="447029" y="21604"/>
                      <a:pt x="403411" y="11911"/>
                    </a:cubicBezTo>
                    <a:cubicBezTo>
                      <a:pt x="394391" y="9906"/>
                      <a:pt x="385676" y="6409"/>
                      <a:pt x="376517" y="5188"/>
                    </a:cubicBezTo>
                    <a:cubicBezTo>
                      <a:pt x="303259" y="-4580"/>
                      <a:pt x="221876" y="1826"/>
                      <a:pt x="168088" y="5188"/>
                    </a:cubicBezTo>
                    <a:close/>
                  </a:path>
                </a:pathLst>
              </a:custGeom>
              <a:solidFill>
                <a:srgbClr val="FBD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Forma libre: forma 11">
                <a:extLst>
                  <a:ext uri="{FF2B5EF4-FFF2-40B4-BE49-F238E27FC236}">
                    <a16:creationId xmlns:a16="http://schemas.microsoft.com/office/drawing/2014/main" id="{BFDA8B9A-EBAF-4C3E-A93F-B7A2C4548AC7}"/>
                  </a:ext>
                </a:extLst>
              </p:cNvPr>
              <p:cNvSpPr/>
              <p:nvPr/>
            </p:nvSpPr>
            <p:spPr>
              <a:xfrm>
                <a:off x="6191799" y="1252113"/>
                <a:ext cx="814117" cy="623753"/>
              </a:xfrm>
              <a:custGeom>
                <a:avLst/>
                <a:gdLst>
                  <a:gd name="connsiteX0" fmla="*/ 451046 w 814117"/>
                  <a:gd name="connsiteY0" fmla="*/ 33639 h 558074"/>
                  <a:gd name="connsiteX1" fmla="*/ 182105 w 814117"/>
                  <a:gd name="connsiteY1" fmla="*/ 21 h 558074"/>
                  <a:gd name="connsiteX2" fmla="*/ 161934 w 814117"/>
                  <a:gd name="connsiteY2" fmla="*/ 13468 h 558074"/>
                  <a:gd name="connsiteX3" fmla="*/ 121593 w 814117"/>
                  <a:gd name="connsiteY3" fmla="*/ 26915 h 558074"/>
                  <a:gd name="connsiteX4" fmla="*/ 94699 w 814117"/>
                  <a:gd name="connsiteY4" fmla="*/ 67256 h 558074"/>
                  <a:gd name="connsiteX5" fmla="*/ 87975 w 814117"/>
                  <a:gd name="connsiteY5" fmla="*/ 100874 h 558074"/>
                  <a:gd name="connsiteX6" fmla="*/ 61081 w 814117"/>
                  <a:gd name="connsiteY6" fmla="*/ 147939 h 558074"/>
                  <a:gd name="connsiteX7" fmla="*/ 34187 w 814117"/>
                  <a:gd name="connsiteY7" fmla="*/ 208451 h 558074"/>
                  <a:gd name="connsiteX8" fmla="*/ 27464 w 814117"/>
                  <a:gd name="connsiteY8" fmla="*/ 242068 h 558074"/>
                  <a:gd name="connsiteX9" fmla="*/ 14017 w 814117"/>
                  <a:gd name="connsiteY9" fmla="*/ 356368 h 558074"/>
                  <a:gd name="connsiteX10" fmla="*/ 7293 w 814117"/>
                  <a:gd name="connsiteY10" fmla="*/ 376539 h 558074"/>
                  <a:gd name="connsiteX11" fmla="*/ 570 w 814117"/>
                  <a:gd name="connsiteY11" fmla="*/ 410156 h 558074"/>
                  <a:gd name="connsiteX12" fmla="*/ 7293 w 814117"/>
                  <a:gd name="connsiteY12" fmla="*/ 470668 h 558074"/>
                  <a:gd name="connsiteX13" fmla="*/ 54358 w 814117"/>
                  <a:gd name="connsiteY13" fmla="*/ 477392 h 558074"/>
                  <a:gd name="connsiteX14" fmla="*/ 81252 w 814117"/>
                  <a:gd name="connsiteY14" fmla="*/ 484115 h 558074"/>
                  <a:gd name="connsiteX15" fmla="*/ 121593 w 814117"/>
                  <a:gd name="connsiteY15" fmla="*/ 504286 h 558074"/>
                  <a:gd name="connsiteX16" fmla="*/ 148487 w 814117"/>
                  <a:gd name="connsiteY16" fmla="*/ 517733 h 558074"/>
                  <a:gd name="connsiteX17" fmla="*/ 370364 w 814117"/>
                  <a:gd name="connsiteY17" fmla="*/ 537904 h 558074"/>
                  <a:gd name="connsiteX18" fmla="*/ 403981 w 814117"/>
                  <a:gd name="connsiteY18" fmla="*/ 544627 h 558074"/>
                  <a:gd name="connsiteX19" fmla="*/ 424152 w 814117"/>
                  <a:gd name="connsiteY19" fmla="*/ 558074 h 558074"/>
                  <a:gd name="connsiteX20" fmla="*/ 679646 w 814117"/>
                  <a:gd name="connsiteY20" fmla="*/ 551351 h 558074"/>
                  <a:gd name="connsiteX21" fmla="*/ 740158 w 814117"/>
                  <a:gd name="connsiteY21" fmla="*/ 537904 h 558074"/>
                  <a:gd name="connsiteX22" fmla="*/ 773775 w 814117"/>
                  <a:gd name="connsiteY22" fmla="*/ 517733 h 558074"/>
                  <a:gd name="connsiteX23" fmla="*/ 793946 w 814117"/>
                  <a:gd name="connsiteY23" fmla="*/ 504286 h 558074"/>
                  <a:gd name="connsiteX24" fmla="*/ 800670 w 814117"/>
                  <a:gd name="connsiteY24" fmla="*/ 484115 h 558074"/>
                  <a:gd name="connsiteX25" fmla="*/ 814117 w 814117"/>
                  <a:gd name="connsiteY25" fmla="*/ 463945 h 558074"/>
                  <a:gd name="connsiteX26" fmla="*/ 800670 w 814117"/>
                  <a:gd name="connsiteY26" fmla="*/ 282409 h 558074"/>
                  <a:gd name="connsiteX27" fmla="*/ 793946 w 814117"/>
                  <a:gd name="connsiteY27" fmla="*/ 262239 h 558074"/>
                  <a:gd name="connsiteX28" fmla="*/ 780499 w 814117"/>
                  <a:gd name="connsiteY28" fmla="*/ 242068 h 558074"/>
                  <a:gd name="connsiteX29" fmla="*/ 767052 w 814117"/>
                  <a:gd name="connsiteY29" fmla="*/ 147939 h 558074"/>
                  <a:gd name="connsiteX30" fmla="*/ 753605 w 814117"/>
                  <a:gd name="connsiteY30" fmla="*/ 107598 h 558074"/>
                  <a:gd name="connsiteX31" fmla="*/ 679646 w 814117"/>
                  <a:gd name="connsiteY31" fmla="*/ 94151 h 558074"/>
                  <a:gd name="connsiteX32" fmla="*/ 504834 w 814117"/>
                  <a:gd name="connsiteY32" fmla="*/ 67256 h 558074"/>
                  <a:gd name="connsiteX33" fmla="*/ 451046 w 814117"/>
                  <a:gd name="connsiteY33" fmla="*/ 33639 h 5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4117" h="558074">
                    <a:moveTo>
                      <a:pt x="451046" y="33639"/>
                    </a:moveTo>
                    <a:cubicBezTo>
                      <a:pt x="397258" y="22433"/>
                      <a:pt x="272231" y="6309"/>
                      <a:pt x="182105" y="21"/>
                    </a:cubicBezTo>
                    <a:cubicBezTo>
                      <a:pt x="174044" y="-541"/>
                      <a:pt x="169318" y="10186"/>
                      <a:pt x="161934" y="13468"/>
                    </a:cubicBezTo>
                    <a:cubicBezTo>
                      <a:pt x="148981" y="19225"/>
                      <a:pt x="121593" y="26915"/>
                      <a:pt x="121593" y="26915"/>
                    </a:cubicBezTo>
                    <a:cubicBezTo>
                      <a:pt x="112628" y="40362"/>
                      <a:pt x="97869" y="51409"/>
                      <a:pt x="94699" y="67256"/>
                    </a:cubicBezTo>
                    <a:cubicBezTo>
                      <a:pt x="92458" y="78462"/>
                      <a:pt x="91589" y="90033"/>
                      <a:pt x="87975" y="100874"/>
                    </a:cubicBezTo>
                    <a:cubicBezTo>
                      <a:pt x="82288" y="117934"/>
                      <a:pt x="70917" y="133184"/>
                      <a:pt x="61081" y="147939"/>
                    </a:cubicBezTo>
                    <a:cubicBezTo>
                      <a:pt x="45079" y="195946"/>
                      <a:pt x="55496" y="176486"/>
                      <a:pt x="34187" y="208451"/>
                    </a:cubicBezTo>
                    <a:cubicBezTo>
                      <a:pt x="31946" y="219657"/>
                      <a:pt x="28974" y="230741"/>
                      <a:pt x="27464" y="242068"/>
                    </a:cubicBezTo>
                    <a:cubicBezTo>
                      <a:pt x="22133" y="282053"/>
                      <a:pt x="21836" y="317274"/>
                      <a:pt x="14017" y="356368"/>
                    </a:cubicBezTo>
                    <a:cubicBezTo>
                      <a:pt x="12627" y="363318"/>
                      <a:pt x="9012" y="369663"/>
                      <a:pt x="7293" y="376539"/>
                    </a:cubicBezTo>
                    <a:cubicBezTo>
                      <a:pt x="4521" y="387625"/>
                      <a:pt x="2811" y="398950"/>
                      <a:pt x="570" y="410156"/>
                    </a:cubicBezTo>
                    <a:cubicBezTo>
                      <a:pt x="2811" y="430327"/>
                      <a:pt x="-5385" y="454820"/>
                      <a:pt x="7293" y="470668"/>
                    </a:cubicBezTo>
                    <a:cubicBezTo>
                      <a:pt x="17193" y="483043"/>
                      <a:pt x="38766" y="474557"/>
                      <a:pt x="54358" y="477392"/>
                    </a:cubicBezTo>
                    <a:cubicBezTo>
                      <a:pt x="63449" y="479045"/>
                      <a:pt x="72287" y="481874"/>
                      <a:pt x="81252" y="484115"/>
                    </a:cubicBezTo>
                    <a:cubicBezTo>
                      <a:pt x="120015" y="509956"/>
                      <a:pt x="82623" y="487584"/>
                      <a:pt x="121593" y="504286"/>
                    </a:cubicBezTo>
                    <a:cubicBezTo>
                      <a:pt x="130805" y="508234"/>
                      <a:pt x="138626" y="515940"/>
                      <a:pt x="148487" y="517733"/>
                    </a:cubicBezTo>
                    <a:cubicBezTo>
                      <a:pt x="208118" y="528575"/>
                      <a:pt x="307768" y="533731"/>
                      <a:pt x="370364" y="537904"/>
                    </a:cubicBezTo>
                    <a:cubicBezTo>
                      <a:pt x="381570" y="540145"/>
                      <a:pt x="393281" y="540615"/>
                      <a:pt x="403981" y="544627"/>
                    </a:cubicBezTo>
                    <a:cubicBezTo>
                      <a:pt x="411547" y="547464"/>
                      <a:pt x="416074" y="557877"/>
                      <a:pt x="424152" y="558074"/>
                    </a:cubicBezTo>
                    <a:lnTo>
                      <a:pt x="679646" y="551351"/>
                    </a:lnTo>
                    <a:cubicBezTo>
                      <a:pt x="687786" y="549994"/>
                      <a:pt x="727429" y="545542"/>
                      <a:pt x="740158" y="537904"/>
                    </a:cubicBezTo>
                    <a:cubicBezTo>
                      <a:pt x="786306" y="510215"/>
                      <a:pt x="716635" y="536779"/>
                      <a:pt x="773775" y="517733"/>
                    </a:cubicBezTo>
                    <a:cubicBezTo>
                      <a:pt x="780499" y="513251"/>
                      <a:pt x="788898" y="510596"/>
                      <a:pt x="793946" y="504286"/>
                    </a:cubicBezTo>
                    <a:cubicBezTo>
                      <a:pt x="798374" y="498752"/>
                      <a:pt x="797500" y="490454"/>
                      <a:pt x="800670" y="484115"/>
                    </a:cubicBezTo>
                    <a:cubicBezTo>
                      <a:pt x="804284" y="476888"/>
                      <a:pt x="809635" y="470668"/>
                      <a:pt x="814117" y="463945"/>
                    </a:cubicBezTo>
                    <a:cubicBezTo>
                      <a:pt x="811293" y="404637"/>
                      <a:pt x="813822" y="341596"/>
                      <a:pt x="800670" y="282409"/>
                    </a:cubicBezTo>
                    <a:cubicBezTo>
                      <a:pt x="799133" y="275491"/>
                      <a:pt x="797116" y="268578"/>
                      <a:pt x="793946" y="262239"/>
                    </a:cubicBezTo>
                    <a:cubicBezTo>
                      <a:pt x="790332" y="255011"/>
                      <a:pt x="784981" y="248792"/>
                      <a:pt x="780499" y="242068"/>
                    </a:cubicBezTo>
                    <a:cubicBezTo>
                      <a:pt x="777266" y="212976"/>
                      <a:pt x="775078" y="177370"/>
                      <a:pt x="767052" y="147939"/>
                    </a:cubicBezTo>
                    <a:cubicBezTo>
                      <a:pt x="763323" y="134264"/>
                      <a:pt x="767052" y="112081"/>
                      <a:pt x="753605" y="107598"/>
                    </a:cubicBezTo>
                    <a:cubicBezTo>
                      <a:pt x="716292" y="95160"/>
                      <a:pt x="740467" y="101753"/>
                      <a:pt x="679646" y="94151"/>
                    </a:cubicBezTo>
                    <a:cubicBezTo>
                      <a:pt x="620532" y="35037"/>
                      <a:pt x="682317" y="87735"/>
                      <a:pt x="504834" y="67256"/>
                    </a:cubicBezTo>
                    <a:cubicBezTo>
                      <a:pt x="480935" y="64498"/>
                      <a:pt x="504834" y="44845"/>
                      <a:pt x="451046" y="33639"/>
                    </a:cubicBezTo>
                    <a:close/>
                  </a:path>
                </a:pathLst>
              </a:custGeom>
              <a:solidFill>
                <a:srgbClr val="FED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Forma libre: forma 12">
                <a:extLst>
                  <a:ext uri="{FF2B5EF4-FFF2-40B4-BE49-F238E27FC236}">
                    <a16:creationId xmlns:a16="http://schemas.microsoft.com/office/drawing/2014/main" id="{6886857D-E25E-4E48-AE85-F2E01CD7C403}"/>
                  </a:ext>
                </a:extLst>
              </p:cNvPr>
              <p:cNvSpPr/>
              <p:nvPr/>
            </p:nvSpPr>
            <p:spPr>
              <a:xfrm>
                <a:off x="6316511" y="1941094"/>
                <a:ext cx="585605" cy="112580"/>
              </a:xfrm>
              <a:custGeom>
                <a:avLst/>
                <a:gdLst>
                  <a:gd name="connsiteX0" fmla="*/ 72257 w 565583"/>
                  <a:gd name="connsiteY0" fmla="*/ 20052 h 112580"/>
                  <a:gd name="connsiteX1" fmla="*/ 44184 w 565583"/>
                  <a:gd name="connsiteY1" fmla="*/ 16042 h 112580"/>
                  <a:gd name="connsiteX2" fmla="*/ 32152 w 565583"/>
                  <a:gd name="connsiteY2" fmla="*/ 12031 h 112580"/>
                  <a:gd name="connsiteX3" fmla="*/ 4078 w 565583"/>
                  <a:gd name="connsiteY3" fmla="*/ 16042 h 112580"/>
                  <a:gd name="connsiteX4" fmla="*/ 4078 w 565583"/>
                  <a:gd name="connsiteY4" fmla="*/ 56147 h 112580"/>
                  <a:gd name="connsiteX5" fmla="*/ 28142 w 565583"/>
                  <a:gd name="connsiteY5" fmla="*/ 64168 h 112580"/>
                  <a:gd name="connsiteX6" fmla="*/ 52205 w 565583"/>
                  <a:gd name="connsiteY6" fmla="*/ 72189 h 112580"/>
                  <a:gd name="connsiteX7" fmla="*/ 64236 w 565583"/>
                  <a:gd name="connsiteY7" fmla="*/ 76200 h 112580"/>
                  <a:gd name="connsiteX8" fmla="*/ 76268 w 565583"/>
                  <a:gd name="connsiteY8" fmla="*/ 80210 h 112580"/>
                  <a:gd name="connsiteX9" fmla="*/ 136426 w 565583"/>
                  <a:gd name="connsiteY9" fmla="*/ 96252 h 112580"/>
                  <a:gd name="connsiteX10" fmla="*/ 160489 w 565583"/>
                  <a:gd name="connsiteY10" fmla="*/ 104273 h 112580"/>
                  <a:gd name="connsiteX11" fmla="*/ 168510 w 565583"/>
                  <a:gd name="connsiteY11" fmla="*/ 112295 h 112580"/>
                  <a:gd name="connsiteX12" fmla="*/ 256742 w 565583"/>
                  <a:gd name="connsiteY12" fmla="*/ 108284 h 112580"/>
                  <a:gd name="connsiteX13" fmla="*/ 272784 w 565583"/>
                  <a:gd name="connsiteY13" fmla="*/ 104273 h 112580"/>
                  <a:gd name="connsiteX14" fmla="*/ 393100 w 565583"/>
                  <a:gd name="connsiteY14" fmla="*/ 100263 h 112580"/>
                  <a:gd name="connsiteX15" fmla="*/ 545500 w 565583"/>
                  <a:gd name="connsiteY15" fmla="*/ 92242 h 112580"/>
                  <a:gd name="connsiteX16" fmla="*/ 549510 w 565583"/>
                  <a:gd name="connsiteY16" fmla="*/ 80210 h 112580"/>
                  <a:gd name="connsiteX17" fmla="*/ 561542 w 565583"/>
                  <a:gd name="connsiteY17" fmla="*/ 72189 h 112580"/>
                  <a:gd name="connsiteX18" fmla="*/ 565552 w 565583"/>
                  <a:gd name="connsiteY18" fmla="*/ 60158 h 112580"/>
                  <a:gd name="connsiteX19" fmla="*/ 561542 w 565583"/>
                  <a:gd name="connsiteY19" fmla="*/ 16042 h 112580"/>
                  <a:gd name="connsiteX20" fmla="*/ 549510 w 565583"/>
                  <a:gd name="connsiteY20" fmla="*/ 12031 h 112580"/>
                  <a:gd name="connsiteX21" fmla="*/ 513415 w 565583"/>
                  <a:gd name="connsiteY21" fmla="*/ 0 h 112580"/>
                  <a:gd name="connsiteX22" fmla="*/ 493363 w 565583"/>
                  <a:gd name="connsiteY22" fmla="*/ 4010 h 112580"/>
                  <a:gd name="connsiteX23" fmla="*/ 481331 w 565583"/>
                  <a:gd name="connsiteY23" fmla="*/ 8021 h 112580"/>
                  <a:gd name="connsiteX24" fmla="*/ 457268 w 565583"/>
                  <a:gd name="connsiteY24" fmla="*/ 12031 h 112580"/>
                  <a:gd name="connsiteX25" fmla="*/ 441226 w 565583"/>
                  <a:gd name="connsiteY25" fmla="*/ 20052 h 112580"/>
                  <a:gd name="connsiteX26" fmla="*/ 421173 w 565583"/>
                  <a:gd name="connsiteY26" fmla="*/ 24063 h 112580"/>
                  <a:gd name="connsiteX27" fmla="*/ 409142 w 565583"/>
                  <a:gd name="connsiteY27" fmla="*/ 28073 h 112580"/>
                  <a:gd name="connsiteX28" fmla="*/ 328931 w 565583"/>
                  <a:gd name="connsiteY28" fmla="*/ 36095 h 112580"/>
                  <a:gd name="connsiteX29" fmla="*/ 72257 w 565583"/>
                  <a:gd name="connsiteY29" fmla="*/ 20052 h 11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5583" h="112580">
                    <a:moveTo>
                      <a:pt x="72257" y="20052"/>
                    </a:moveTo>
                    <a:cubicBezTo>
                      <a:pt x="62899" y="18715"/>
                      <a:pt x="53453" y="17896"/>
                      <a:pt x="44184" y="16042"/>
                    </a:cubicBezTo>
                    <a:cubicBezTo>
                      <a:pt x="40038" y="15213"/>
                      <a:pt x="36380" y="12031"/>
                      <a:pt x="32152" y="12031"/>
                    </a:cubicBezTo>
                    <a:cubicBezTo>
                      <a:pt x="22699" y="12031"/>
                      <a:pt x="13436" y="14705"/>
                      <a:pt x="4078" y="16042"/>
                    </a:cubicBezTo>
                    <a:cubicBezTo>
                      <a:pt x="3207" y="21268"/>
                      <a:pt x="-4646" y="48670"/>
                      <a:pt x="4078" y="56147"/>
                    </a:cubicBezTo>
                    <a:cubicBezTo>
                      <a:pt x="10498" y="61650"/>
                      <a:pt x="20121" y="61494"/>
                      <a:pt x="28142" y="64168"/>
                    </a:cubicBezTo>
                    <a:lnTo>
                      <a:pt x="52205" y="72189"/>
                    </a:lnTo>
                    <a:lnTo>
                      <a:pt x="64236" y="76200"/>
                    </a:lnTo>
                    <a:lnTo>
                      <a:pt x="76268" y="80210"/>
                    </a:lnTo>
                    <a:cubicBezTo>
                      <a:pt x="101578" y="105520"/>
                      <a:pt x="77270" y="86393"/>
                      <a:pt x="136426" y="96252"/>
                    </a:cubicBezTo>
                    <a:cubicBezTo>
                      <a:pt x="144766" y="97642"/>
                      <a:pt x="160489" y="104273"/>
                      <a:pt x="160489" y="104273"/>
                    </a:cubicBezTo>
                    <a:cubicBezTo>
                      <a:pt x="163163" y="106947"/>
                      <a:pt x="164732" y="112138"/>
                      <a:pt x="168510" y="112295"/>
                    </a:cubicBezTo>
                    <a:cubicBezTo>
                      <a:pt x="197926" y="113521"/>
                      <a:pt x="227388" y="110542"/>
                      <a:pt x="256742" y="108284"/>
                    </a:cubicBezTo>
                    <a:cubicBezTo>
                      <a:pt x="262238" y="107861"/>
                      <a:pt x="267282" y="104597"/>
                      <a:pt x="272784" y="104273"/>
                    </a:cubicBezTo>
                    <a:cubicBezTo>
                      <a:pt x="312842" y="101917"/>
                      <a:pt x="352995" y="101600"/>
                      <a:pt x="393100" y="100263"/>
                    </a:cubicBezTo>
                    <a:cubicBezTo>
                      <a:pt x="454386" y="79831"/>
                      <a:pt x="347210" y="114274"/>
                      <a:pt x="545500" y="92242"/>
                    </a:cubicBezTo>
                    <a:cubicBezTo>
                      <a:pt x="549702" y="91775"/>
                      <a:pt x="546869" y="83511"/>
                      <a:pt x="549510" y="80210"/>
                    </a:cubicBezTo>
                    <a:cubicBezTo>
                      <a:pt x="552521" y="76446"/>
                      <a:pt x="557531" y="74863"/>
                      <a:pt x="561542" y="72189"/>
                    </a:cubicBezTo>
                    <a:cubicBezTo>
                      <a:pt x="562879" y="68179"/>
                      <a:pt x="565552" y="64385"/>
                      <a:pt x="565552" y="60158"/>
                    </a:cubicBezTo>
                    <a:cubicBezTo>
                      <a:pt x="565552" y="45392"/>
                      <a:pt x="566211" y="30050"/>
                      <a:pt x="561542" y="16042"/>
                    </a:cubicBezTo>
                    <a:cubicBezTo>
                      <a:pt x="560205" y="12031"/>
                      <a:pt x="553291" y="13922"/>
                      <a:pt x="549510" y="12031"/>
                    </a:cubicBezTo>
                    <a:cubicBezTo>
                      <a:pt x="521315" y="-2066"/>
                      <a:pt x="558085" y="7444"/>
                      <a:pt x="513415" y="0"/>
                    </a:cubicBezTo>
                    <a:cubicBezTo>
                      <a:pt x="506731" y="1337"/>
                      <a:pt x="499976" y="2357"/>
                      <a:pt x="493363" y="4010"/>
                    </a:cubicBezTo>
                    <a:cubicBezTo>
                      <a:pt x="489262" y="5035"/>
                      <a:pt x="485458" y="7104"/>
                      <a:pt x="481331" y="8021"/>
                    </a:cubicBezTo>
                    <a:cubicBezTo>
                      <a:pt x="473393" y="9785"/>
                      <a:pt x="465289" y="10694"/>
                      <a:pt x="457268" y="12031"/>
                    </a:cubicBezTo>
                    <a:cubicBezTo>
                      <a:pt x="451921" y="14705"/>
                      <a:pt x="446898" y="18161"/>
                      <a:pt x="441226" y="20052"/>
                    </a:cubicBezTo>
                    <a:cubicBezTo>
                      <a:pt x="434759" y="22208"/>
                      <a:pt x="427786" y="22410"/>
                      <a:pt x="421173" y="24063"/>
                    </a:cubicBezTo>
                    <a:cubicBezTo>
                      <a:pt x="417072" y="25088"/>
                      <a:pt x="413287" y="27244"/>
                      <a:pt x="409142" y="28073"/>
                    </a:cubicBezTo>
                    <a:cubicBezTo>
                      <a:pt x="384854" y="32931"/>
                      <a:pt x="351695" y="34344"/>
                      <a:pt x="328931" y="36095"/>
                    </a:cubicBezTo>
                    <a:lnTo>
                      <a:pt x="72257" y="20052"/>
                    </a:ln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Forma libre: forma 13">
                <a:extLst>
                  <a:ext uri="{FF2B5EF4-FFF2-40B4-BE49-F238E27FC236}">
                    <a16:creationId xmlns:a16="http://schemas.microsoft.com/office/drawing/2014/main" id="{BDA4BE05-72A1-4BAE-9076-178FF0BE6280}"/>
                  </a:ext>
                </a:extLst>
              </p:cNvPr>
              <p:cNvSpPr/>
              <p:nvPr/>
            </p:nvSpPr>
            <p:spPr>
              <a:xfrm>
                <a:off x="7760366" y="2514596"/>
                <a:ext cx="745956" cy="643462"/>
              </a:xfrm>
              <a:custGeom>
                <a:avLst/>
                <a:gdLst>
                  <a:gd name="connsiteX0" fmla="*/ 356937 w 745958"/>
                  <a:gd name="connsiteY0" fmla="*/ 32084 h 643462"/>
                  <a:gd name="connsiteX1" fmla="*/ 140368 w 745958"/>
                  <a:gd name="connsiteY1" fmla="*/ 4011 h 643462"/>
                  <a:gd name="connsiteX2" fmla="*/ 120316 w 745958"/>
                  <a:gd name="connsiteY2" fmla="*/ 0 h 643462"/>
                  <a:gd name="connsiteX3" fmla="*/ 76200 w 745958"/>
                  <a:gd name="connsiteY3" fmla="*/ 8021 h 643462"/>
                  <a:gd name="connsiteX4" fmla="*/ 40105 w 745958"/>
                  <a:gd name="connsiteY4" fmla="*/ 40106 h 643462"/>
                  <a:gd name="connsiteX5" fmla="*/ 20053 w 745958"/>
                  <a:gd name="connsiteY5" fmla="*/ 64169 h 643462"/>
                  <a:gd name="connsiteX6" fmla="*/ 16042 w 745958"/>
                  <a:gd name="connsiteY6" fmla="*/ 80211 h 643462"/>
                  <a:gd name="connsiteX7" fmla="*/ 12032 w 745958"/>
                  <a:gd name="connsiteY7" fmla="*/ 92242 h 643462"/>
                  <a:gd name="connsiteX8" fmla="*/ 0 w 745958"/>
                  <a:gd name="connsiteY8" fmla="*/ 156411 h 643462"/>
                  <a:gd name="connsiteX9" fmla="*/ 4011 w 745958"/>
                  <a:gd name="connsiteY9" fmla="*/ 252663 h 643462"/>
                  <a:gd name="connsiteX10" fmla="*/ 28074 w 745958"/>
                  <a:gd name="connsiteY10" fmla="*/ 300790 h 643462"/>
                  <a:gd name="connsiteX11" fmla="*/ 36095 w 745958"/>
                  <a:gd name="connsiteY11" fmla="*/ 312821 h 643462"/>
                  <a:gd name="connsiteX12" fmla="*/ 44116 w 745958"/>
                  <a:gd name="connsiteY12" fmla="*/ 328863 h 643462"/>
                  <a:gd name="connsiteX13" fmla="*/ 52137 w 745958"/>
                  <a:gd name="connsiteY13" fmla="*/ 352927 h 643462"/>
                  <a:gd name="connsiteX14" fmla="*/ 60158 w 745958"/>
                  <a:gd name="connsiteY14" fmla="*/ 364958 h 643462"/>
                  <a:gd name="connsiteX15" fmla="*/ 88232 w 745958"/>
                  <a:gd name="connsiteY15" fmla="*/ 425116 h 643462"/>
                  <a:gd name="connsiteX16" fmla="*/ 100263 w 745958"/>
                  <a:gd name="connsiteY16" fmla="*/ 437148 h 643462"/>
                  <a:gd name="connsiteX17" fmla="*/ 124326 w 745958"/>
                  <a:gd name="connsiteY17" fmla="*/ 445169 h 643462"/>
                  <a:gd name="connsiteX18" fmla="*/ 136358 w 745958"/>
                  <a:gd name="connsiteY18" fmla="*/ 457200 h 643462"/>
                  <a:gd name="connsiteX19" fmla="*/ 160421 w 745958"/>
                  <a:gd name="connsiteY19" fmla="*/ 473242 h 643462"/>
                  <a:gd name="connsiteX20" fmla="*/ 208547 w 745958"/>
                  <a:gd name="connsiteY20" fmla="*/ 513348 h 643462"/>
                  <a:gd name="connsiteX21" fmla="*/ 220579 w 745958"/>
                  <a:gd name="connsiteY21" fmla="*/ 517358 h 643462"/>
                  <a:gd name="connsiteX22" fmla="*/ 232611 w 745958"/>
                  <a:gd name="connsiteY22" fmla="*/ 525379 h 643462"/>
                  <a:gd name="connsiteX23" fmla="*/ 244642 w 745958"/>
                  <a:gd name="connsiteY23" fmla="*/ 537411 h 643462"/>
                  <a:gd name="connsiteX24" fmla="*/ 268705 w 745958"/>
                  <a:gd name="connsiteY24" fmla="*/ 545432 h 643462"/>
                  <a:gd name="connsiteX25" fmla="*/ 284747 w 745958"/>
                  <a:gd name="connsiteY25" fmla="*/ 561474 h 643462"/>
                  <a:gd name="connsiteX26" fmla="*/ 304800 w 745958"/>
                  <a:gd name="connsiteY26" fmla="*/ 573506 h 643462"/>
                  <a:gd name="connsiteX27" fmla="*/ 356937 w 745958"/>
                  <a:gd name="connsiteY27" fmla="*/ 609600 h 643462"/>
                  <a:gd name="connsiteX28" fmla="*/ 368968 w 745958"/>
                  <a:gd name="connsiteY28" fmla="*/ 617621 h 643462"/>
                  <a:gd name="connsiteX29" fmla="*/ 376990 w 745958"/>
                  <a:gd name="connsiteY29" fmla="*/ 625642 h 643462"/>
                  <a:gd name="connsiteX30" fmla="*/ 393032 w 745958"/>
                  <a:gd name="connsiteY30" fmla="*/ 629653 h 643462"/>
                  <a:gd name="connsiteX31" fmla="*/ 405063 w 745958"/>
                  <a:gd name="connsiteY31" fmla="*/ 637674 h 643462"/>
                  <a:gd name="connsiteX32" fmla="*/ 493295 w 745958"/>
                  <a:gd name="connsiteY32" fmla="*/ 637674 h 643462"/>
                  <a:gd name="connsiteX33" fmla="*/ 505326 w 745958"/>
                  <a:gd name="connsiteY33" fmla="*/ 633663 h 643462"/>
                  <a:gd name="connsiteX34" fmla="*/ 537411 w 745958"/>
                  <a:gd name="connsiteY34" fmla="*/ 617621 h 643462"/>
                  <a:gd name="connsiteX35" fmla="*/ 561474 w 745958"/>
                  <a:gd name="connsiteY35" fmla="*/ 593558 h 643462"/>
                  <a:gd name="connsiteX36" fmla="*/ 577516 w 745958"/>
                  <a:gd name="connsiteY36" fmla="*/ 585537 h 643462"/>
                  <a:gd name="connsiteX37" fmla="*/ 597568 w 745958"/>
                  <a:gd name="connsiteY37" fmla="*/ 561474 h 643462"/>
                  <a:gd name="connsiteX38" fmla="*/ 613611 w 745958"/>
                  <a:gd name="connsiteY38" fmla="*/ 541421 h 643462"/>
                  <a:gd name="connsiteX39" fmla="*/ 629653 w 745958"/>
                  <a:gd name="connsiteY39" fmla="*/ 521369 h 643462"/>
                  <a:gd name="connsiteX40" fmla="*/ 649705 w 745958"/>
                  <a:gd name="connsiteY40" fmla="*/ 501316 h 643462"/>
                  <a:gd name="connsiteX41" fmla="*/ 653716 w 745958"/>
                  <a:gd name="connsiteY41" fmla="*/ 489284 h 643462"/>
                  <a:gd name="connsiteX42" fmla="*/ 677779 w 745958"/>
                  <a:gd name="connsiteY42" fmla="*/ 469232 h 643462"/>
                  <a:gd name="connsiteX43" fmla="*/ 685800 w 745958"/>
                  <a:gd name="connsiteY43" fmla="*/ 453190 h 643462"/>
                  <a:gd name="connsiteX44" fmla="*/ 697832 w 745958"/>
                  <a:gd name="connsiteY44" fmla="*/ 413084 h 643462"/>
                  <a:gd name="connsiteX45" fmla="*/ 701842 w 745958"/>
                  <a:gd name="connsiteY45" fmla="*/ 401053 h 643462"/>
                  <a:gd name="connsiteX46" fmla="*/ 709863 w 745958"/>
                  <a:gd name="connsiteY46" fmla="*/ 368969 h 643462"/>
                  <a:gd name="connsiteX47" fmla="*/ 725905 w 745958"/>
                  <a:gd name="connsiteY47" fmla="*/ 344906 h 643462"/>
                  <a:gd name="connsiteX48" fmla="*/ 733926 w 745958"/>
                  <a:gd name="connsiteY48" fmla="*/ 320842 h 643462"/>
                  <a:gd name="connsiteX49" fmla="*/ 737937 w 745958"/>
                  <a:gd name="connsiteY49" fmla="*/ 288758 h 643462"/>
                  <a:gd name="connsiteX50" fmla="*/ 745958 w 745958"/>
                  <a:gd name="connsiteY50" fmla="*/ 264695 h 643462"/>
                  <a:gd name="connsiteX51" fmla="*/ 721895 w 745958"/>
                  <a:gd name="connsiteY51" fmla="*/ 240632 h 643462"/>
                  <a:gd name="connsiteX52" fmla="*/ 713874 w 745958"/>
                  <a:gd name="connsiteY52" fmla="*/ 228600 h 643462"/>
                  <a:gd name="connsiteX53" fmla="*/ 701842 w 745958"/>
                  <a:gd name="connsiteY53" fmla="*/ 224590 h 643462"/>
                  <a:gd name="connsiteX54" fmla="*/ 689811 w 745958"/>
                  <a:gd name="connsiteY54" fmla="*/ 212558 h 643462"/>
                  <a:gd name="connsiteX55" fmla="*/ 649705 w 745958"/>
                  <a:gd name="connsiteY55" fmla="*/ 188495 h 643462"/>
                  <a:gd name="connsiteX56" fmla="*/ 637674 w 745958"/>
                  <a:gd name="connsiteY56" fmla="*/ 184484 h 643462"/>
                  <a:gd name="connsiteX57" fmla="*/ 609600 w 745958"/>
                  <a:gd name="connsiteY57" fmla="*/ 156411 h 643462"/>
                  <a:gd name="connsiteX58" fmla="*/ 585537 w 745958"/>
                  <a:gd name="connsiteY58" fmla="*/ 136358 h 643462"/>
                  <a:gd name="connsiteX59" fmla="*/ 573505 w 745958"/>
                  <a:gd name="connsiteY59" fmla="*/ 132348 h 643462"/>
                  <a:gd name="connsiteX60" fmla="*/ 561474 w 745958"/>
                  <a:gd name="connsiteY60" fmla="*/ 124327 h 643462"/>
                  <a:gd name="connsiteX61" fmla="*/ 545432 w 745958"/>
                  <a:gd name="connsiteY61" fmla="*/ 112295 h 643462"/>
                  <a:gd name="connsiteX62" fmla="*/ 521368 w 745958"/>
                  <a:gd name="connsiteY62" fmla="*/ 104274 h 643462"/>
                  <a:gd name="connsiteX63" fmla="*/ 509337 w 745958"/>
                  <a:gd name="connsiteY63" fmla="*/ 100263 h 643462"/>
                  <a:gd name="connsiteX64" fmla="*/ 501316 w 745958"/>
                  <a:gd name="connsiteY64" fmla="*/ 88232 h 643462"/>
                  <a:gd name="connsiteX65" fmla="*/ 473242 w 745958"/>
                  <a:gd name="connsiteY65" fmla="*/ 76200 h 643462"/>
                  <a:gd name="connsiteX66" fmla="*/ 461211 w 745958"/>
                  <a:gd name="connsiteY66" fmla="*/ 68179 h 643462"/>
                  <a:gd name="connsiteX67" fmla="*/ 453190 w 745958"/>
                  <a:gd name="connsiteY67" fmla="*/ 56148 h 643462"/>
                  <a:gd name="connsiteX68" fmla="*/ 441158 w 745958"/>
                  <a:gd name="connsiteY68" fmla="*/ 52137 h 643462"/>
                  <a:gd name="connsiteX69" fmla="*/ 429126 w 745958"/>
                  <a:gd name="connsiteY69" fmla="*/ 44116 h 643462"/>
                  <a:gd name="connsiteX70" fmla="*/ 356937 w 745958"/>
                  <a:gd name="connsiteY70" fmla="*/ 32084 h 6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45958" h="643462">
                    <a:moveTo>
                      <a:pt x="356937" y="32084"/>
                    </a:moveTo>
                    <a:lnTo>
                      <a:pt x="140368" y="4011"/>
                    </a:lnTo>
                    <a:cubicBezTo>
                      <a:pt x="133613" y="3095"/>
                      <a:pt x="127132" y="0"/>
                      <a:pt x="120316" y="0"/>
                    </a:cubicBezTo>
                    <a:cubicBezTo>
                      <a:pt x="105950" y="0"/>
                      <a:pt x="90238" y="4512"/>
                      <a:pt x="76200" y="8021"/>
                    </a:cubicBezTo>
                    <a:cubicBezTo>
                      <a:pt x="54729" y="22334"/>
                      <a:pt x="67577" y="12633"/>
                      <a:pt x="40105" y="40106"/>
                    </a:cubicBezTo>
                    <a:cubicBezTo>
                      <a:pt x="24665" y="55547"/>
                      <a:pt x="31221" y="47417"/>
                      <a:pt x="20053" y="64169"/>
                    </a:cubicBezTo>
                    <a:cubicBezTo>
                      <a:pt x="18716" y="69516"/>
                      <a:pt x="17556" y="74911"/>
                      <a:pt x="16042" y="80211"/>
                    </a:cubicBezTo>
                    <a:cubicBezTo>
                      <a:pt x="14881" y="84276"/>
                      <a:pt x="12982" y="88123"/>
                      <a:pt x="12032" y="92242"/>
                    </a:cubicBezTo>
                    <a:cubicBezTo>
                      <a:pt x="6264" y="117237"/>
                      <a:pt x="3957" y="132669"/>
                      <a:pt x="0" y="156411"/>
                    </a:cubicBezTo>
                    <a:cubicBezTo>
                      <a:pt x="1337" y="188495"/>
                      <a:pt x="816" y="220711"/>
                      <a:pt x="4011" y="252663"/>
                    </a:cubicBezTo>
                    <a:cubicBezTo>
                      <a:pt x="5965" y="272199"/>
                      <a:pt x="17735" y="285282"/>
                      <a:pt x="28074" y="300790"/>
                    </a:cubicBezTo>
                    <a:cubicBezTo>
                      <a:pt x="30748" y="304800"/>
                      <a:pt x="33939" y="308510"/>
                      <a:pt x="36095" y="312821"/>
                    </a:cubicBezTo>
                    <a:cubicBezTo>
                      <a:pt x="38769" y="318168"/>
                      <a:pt x="41896" y="323312"/>
                      <a:pt x="44116" y="328863"/>
                    </a:cubicBezTo>
                    <a:cubicBezTo>
                      <a:pt x="47256" y="336713"/>
                      <a:pt x="47447" y="345892"/>
                      <a:pt x="52137" y="352927"/>
                    </a:cubicBezTo>
                    <a:lnTo>
                      <a:pt x="60158" y="364958"/>
                    </a:lnTo>
                    <a:cubicBezTo>
                      <a:pt x="67649" y="387431"/>
                      <a:pt x="70924" y="407806"/>
                      <a:pt x="88232" y="425116"/>
                    </a:cubicBezTo>
                    <a:cubicBezTo>
                      <a:pt x="92242" y="429127"/>
                      <a:pt x="95305" y="434393"/>
                      <a:pt x="100263" y="437148"/>
                    </a:cubicBezTo>
                    <a:cubicBezTo>
                      <a:pt x="107654" y="441254"/>
                      <a:pt x="124326" y="445169"/>
                      <a:pt x="124326" y="445169"/>
                    </a:cubicBezTo>
                    <a:cubicBezTo>
                      <a:pt x="128337" y="449179"/>
                      <a:pt x="131881" y="453718"/>
                      <a:pt x="136358" y="457200"/>
                    </a:cubicBezTo>
                    <a:cubicBezTo>
                      <a:pt x="143967" y="463118"/>
                      <a:pt x="153605" y="466425"/>
                      <a:pt x="160421" y="473242"/>
                    </a:cubicBezTo>
                    <a:cubicBezTo>
                      <a:pt x="171589" y="484410"/>
                      <a:pt x="191797" y="507765"/>
                      <a:pt x="208547" y="513348"/>
                    </a:cubicBezTo>
                    <a:lnTo>
                      <a:pt x="220579" y="517358"/>
                    </a:lnTo>
                    <a:cubicBezTo>
                      <a:pt x="224590" y="520032"/>
                      <a:pt x="228908" y="522293"/>
                      <a:pt x="232611" y="525379"/>
                    </a:cubicBezTo>
                    <a:cubicBezTo>
                      <a:pt x="236968" y="529010"/>
                      <a:pt x="239684" y="534656"/>
                      <a:pt x="244642" y="537411"/>
                    </a:cubicBezTo>
                    <a:cubicBezTo>
                      <a:pt x="252033" y="541517"/>
                      <a:pt x="268705" y="545432"/>
                      <a:pt x="268705" y="545432"/>
                    </a:cubicBezTo>
                    <a:cubicBezTo>
                      <a:pt x="274052" y="550779"/>
                      <a:pt x="278778" y="556831"/>
                      <a:pt x="284747" y="561474"/>
                    </a:cubicBezTo>
                    <a:cubicBezTo>
                      <a:pt x="290900" y="566260"/>
                      <a:pt x="298314" y="569182"/>
                      <a:pt x="304800" y="573506"/>
                    </a:cubicBezTo>
                    <a:cubicBezTo>
                      <a:pt x="322387" y="585231"/>
                      <a:pt x="339519" y="597625"/>
                      <a:pt x="356937" y="609600"/>
                    </a:cubicBezTo>
                    <a:cubicBezTo>
                      <a:pt x="360909" y="612331"/>
                      <a:pt x="365560" y="614213"/>
                      <a:pt x="368968" y="617621"/>
                    </a:cubicBezTo>
                    <a:cubicBezTo>
                      <a:pt x="371642" y="620295"/>
                      <a:pt x="373608" y="623951"/>
                      <a:pt x="376990" y="625642"/>
                    </a:cubicBezTo>
                    <a:cubicBezTo>
                      <a:pt x="381920" y="628107"/>
                      <a:pt x="387685" y="628316"/>
                      <a:pt x="393032" y="629653"/>
                    </a:cubicBezTo>
                    <a:cubicBezTo>
                      <a:pt x="397042" y="632327"/>
                      <a:pt x="400752" y="635519"/>
                      <a:pt x="405063" y="637674"/>
                    </a:cubicBezTo>
                    <a:cubicBezTo>
                      <a:pt x="430316" y="650300"/>
                      <a:pt x="478507" y="638452"/>
                      <a:pt x="493295" y="637674"/>
                    </a:cubicBezTo>
                    <a:cubicBezTo>
                      <a:pt x="497305" y="636337"/>
                      <a:pt x="501478" y="635412"/>
                      <a:pt x="505326" y="633663"/>
                    </a:cubicBezTo>
                    <a:cubicBezTo>
                      <a:pt x="516211" y="628715"/>
                      <a:pt x="537411" y="617621"/>
                      <a:pt x="537411" y="617621"/>
                    </a:cubicBezTo>
                    <a:cubicBezTo>
                      <a:pt x="545432" y="609600"/>
                      <a:pt x="551328" y="598631"/>
                      <a:pt x="561474" y="593558"/>
                    </a:cubicBezTo>
                    <a:cubicBezTo>
                      <a:pt x="566821" y="590884"/>
                      <a:pt x="572651" y="589012"/>
                      <a:pt x="577516" y="585537"/>
                    </a:cubicBezTo>
                    <a:cubicBezTo>
                      <a:pt x="590855" y="576009"/>
                      <a:pt x="588186" y="573201"/>
                      <a:pt x="597568" y="561474"/>
                    </a:cubicBezTo>
                    <a:cubicBezTo>
                      <a:pt x="620428" y="532900"/>
                      <a:pt x="588924" y="578454"/>
                      <a:pt x="613611" y="541421"/>
                    </a:cubicBezTo>
                    <a:cubicBezTo>
                      <a:pt x="621418" y="517999"/>
                      <a:pt x="611512" y="539510"/>
                      <a:pt x="629653" y="521369"/>
                    </a:cubicBezTo>
                    <a:cubicBezTo>
                      <a:pt x="656393" y="494629"/>
                      <a:pt x="617619" y="522707"/>
                      <a:pt x="649705" y="501316"/>
                    </a:cubicBezTo>
                    <a:cubicBezTo>
                      <a:pt x="651042" y="497305"/>
                      <a:pt x="651371" y="492802"/>
                      <a:pt x="653716" y="489284"/>
                    </a:cubicBezTo>
                    <a:cubicBezTo>
                      <a:pt x="659892" y="480020"/>
                      <a:pt x="668901" y="475151"/>
                      <a:pt x="677779" y="469232"/>
                    </a:cubicBezTo>
                    <a:cubicBezTo>
                      <a:pt x="680453" y="463885"/>
                      <a:pt x="683580" y="458741"/>
                      <a:pt x="685800" y="453190"/>
                    </a:cubicBezTo>
                    <a:cubicBezTo>
                      <a:pt x="695328" y="429370"/>
                      <a:pt x="691924" y="433762"/>
                      <a:pt x="697832" y="413084"/>
                    </a:cubicBezTo>
                    <a:cubicBezTo>
                      <a:pt x="698993" y="409019"/>
                      <a:pt x="700817" y="405154"/>
                      <a:pt x="701842" y="401053"/>
                    </a:cubicBezTo>
                    <a:cubicBezTo>
                      <a:pt x="703457" y="394593"/>
                      <a:pt x="705698" y="376467"/>
                      <a:pt x="709863" y="368969"/>
                    </a:cubicBezTo>
                    <a:cubicBezTo>
                      <a:pt x="714545" y="360542"/>
                      <a:pt x="722857" y="354051"/>
                      <a:pt x="725905" y="344906"/>
                    </a:cubicBezTo>
                    <a:lnTo>
                      <a:pt x="733926" y="320842"/>
                    </a:lnTo>
                    <a:cubicBezTo>
                      <a:pt x="735263" y="310147"/>
                      <a:pt x="735679" y="299297"/>
                      <a:pt x="737937" y="288758"/>
                    </a:cubicBezTo>
                    <a:cubicBezTo>
                      <a:pt x="739709" y="280491"/>
                      <a:pt x="745958" y="264695"/>
                      <a:pt x="745958" y="264695"/>
                    </a:cubicBezTo>
                    <a:cubicBezTo>
                      <a:pt x="738367" y="226744"/>
                      <a:pt x="750874" y="257192"/>
                      <a:pt x="721895" y="240632"/>
                    </a:cubicBezTo>
                    <a:cubicBezTo>
                      <a:pt x="717710" y="238240"/>
                      <a:pt x="717638" y="231611"/>
                      <a:pt x="713874" y="228600"/>
                    </a:cubicBezTo>
                    <a:cubicBezTo>
                      <a:pt x="710573" y="225959"/>
                      <a:pt x="705853" y="225927"/>
                      <a:pt x="701842" y="224590"/>
                    </a:cubicBezTo>
                    <a:cubicBezTo>
                      <a:pt x="697832" y="220579"/>
                      <a:pt x="694288" y="216040"/>
                      <a:pt x="689811" y="212558"/>
                    </a:cubicBezTo>
                    <a:cubicBezTo>
                      <a:pt x="678148" y="203487"/>
                      <a:pt x="663594" y="194448"/>
                      <a:pt x="649705" y="188495"/>
                    </a:cubicBezTo>
                    <a:cubicBezTo>
                      <a:pt x="645820" y="186830"/>
                      <a:pt x="641684" y="185821"/>
                      <a:pt x="637674" y="184484"/>
                    </a:cubicBezTo>
                    <a:cubicBezTo>
                      <a:pt x="619287" y="156903"/>
                      <a:pt x="630777" y="163469"/>
                      <a:pt x="609600" y="156411"/>
                    </a:cubicBezTo>
                    <a:cubicBezTo>
                      <a:pt x="600732" y="147543"/>
                      <a:pt x="596702" y="141940"/>
                      <a:pt x="585537" y="136358"/>
                    </a:cubicBezTo>
                    <a:cubicBezTo>
                      <a:pt x="581756" y="134467"/>
                      <a:pt x="577516" y="133685"/>
                      <a:pt x="573505" y="132348"/>
                    </a:cubicBezTo>
                    <a:cubicBezTo>
                      <a:pt x="569495" y="129674"/>
                      <a:pt x="565396" y="127129"/>
                      <a:pt x="561474" y="124327"/>
                    </a:cubicBezTo>
                    <a:cubicBezTo>
                      <a:pt x="556035" y="120442"/>
                      <a:pt x="551411" y="115284"/>
                      <a:pt x="545432" y="112295"/>
                    </a:cubicBezTo>
                    <a:cubicBezTo>
                      <a:pt x="537869" y="108514"/>
                      <a:pt x="529389" y="106948"/>
                      <a:pt x="521368" y="104274"/>
                    </a:cubicBezTo>
                    <a:lnTo>
                      <a:pt x="509337" y="100263"/>
                    </a:lnTo>
                    <a:cubicBezTo>
                      <a:pt x="506663" y="96253"/>
                      <a:pt x="504724" y="91640"/>
                      <a:pt x="501316" y="88232"/>
                    </a:cubicBezTo>
                    <a:cubicBezTo>
                      <a:pt x="492084" y="79000"/>
                      <a:pt x="485514" y="79268"/>
                      <a:pt x="473242" y="76200"/>
                    </a:cubicBezTo>
                    <a:cubicBezTo>
                      <a:pt x="469232" y="73526"/>
                      <a:pt x="464619" y="71587"/>
                      <a:pt x="461211" y="68179"/>
                    </a:cubicBezTo>
                    <a:cubicBezTo>
                      <a:pt x="457803" y="64771"/>
                      <a:pt x="456954" y="59159"/>
                      <a:pt x="453190" y="56148"/>
                    </a:cubicBezTo>
                    <a:cubicBezTo>
                      <a:pt x="449889" y="53507"/>
                      <a:pt x="444939" y="54028"/>
                      <a:pt x="441158" y="52137"/>
                    </a:cubicBezTo>
                    <a:cubicBezTo>
                      <a:pt x="436847" y="49981"/>
                      <a:pt x="433531" y="46074"/>
                      <a:pt x="429126" y="44116"/>
                    </a:cubicBezTo>
                    <a:cubicBezTo>
                      <a:pt x="407274" y="34404"/>
                      <a:pt x="405063" y="38768"/>
                      <a:pt x="356937" y="32084"/>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Forma libre: forma 14">
                <a:extLst>
                  <a:ext uri="{FF2B5EF4-FFF2-40B4-BE49-F238E27FC236}">
                    <a16:creationId xmlns:a16="http://schemas.microsoft.com/office/drawing/2014/main" id="{4AAFF37A-BED7-4B64-A89A-B36F763C33AC}"/>
                  </a:ext>
                </a:extLst>
              </p:cNvPr>
              <p:cNvSpPr/>
              <p:nvPr/>
            </p:nvSpPr>
            <p:spPr>
              <a:xfrm>
                <a:off x="8120563" y="2543884"/>
                <a:ext cx="433887" cy="247579"/>
              </a:xfrm>
              <a:custGeom>
                <a:avLst/>
                <a:gdLst>
                  <a:gd name="connsiteX0" fmla="*/ 12781 w 433886"/>
                  <a:gd name="connsiteY0" fmla="*/ 2800 h 247580"/>
                  <a:gd name="connsiteX1" fmla="*/ 32834 w 433886"/>
                  <a:gd name="connsiteY1" fmla="*/ 10821 h 247580"/>
                  <a:gd name="connsiteX2" fmla="*/ 44865 w 433886"/>
                  <a:gd name="connsiteY2" fmla="*/ 14832 h 247580"/>
                  <a:gd name="connsiteX3" fmla="*/ 68928 w 433886"/>
                  <a:gd name="connsiteY3" fmla="*/ 26863 h 247580"/>
                  <a:gd name="connsiteX4" fmla="*/ 97002 w 433886"/>
                  <a:gd name="connsiteY4" fmla="*/ 38895 h 247580"/>
                  <a:gd name="connsiteX5" fmla="*/ 109034 w 433886"/>
                  <a:gd name="connsiteY5" fmla="*/ 46916 h 247580"/>
                  <a:gd name="connsiteX6" fmla="*/ 121065 w 433886"/>
                  <a:gd name="connsiteY6" fmla="*/ 50926 h 247580"/>
                  <a:gd name="connsiteX7" fmla="*/ 141118 w 433886"/>
                  <a:gd name="connsiteY7" fmla="*/ 66969 h 247580"/>
                  <a:gd name="connsiteX8" fmla="*/ 153149 w 433886"/>
                  <a:gd name="connsiteY8" fmla="*/ 70979 h 247580"/>
                  <a:gd name="connsiteX9" fmla="*/ 189244 w 433886"/>
                  <a:gd name="connsiteY9" fmla="*/ 95042 h 247580"/>
                  <a:gd name="connsiteX10" fmla="*/ 201276 w 433886"/>
                  <a:gd name="connsiteY10" fmla="*/ 103063 h 247580"/>
                  <a:gd name="connsiteX11" fmla="*/ 213307 w 433886"/>
                  <a:gd name="connsiteY11" fmla="*/ 107074 h 247580"/>
                  <a:gd name="connsiteX12" fmla="*/ 237370 w 433886"/>
                  <a:gd name="connsiteY12" fmla="*/ 127126 h 247580"/>
                  <a:gd name="connsiteX13" fmla="*/ 257423 w 433886"/>
                  <a:gd name="connsiteY13" fmla="*/ 143169 h 247580"/>
                  <a:gd name="connsiteX14" fmla="*/ 277476 w 433886"/>
                  <a:gd name="connsiteY14" fmla="*/ 159211 h 247580"/>
                  <a:gd name="connsiteX15" fmla="*/ 313570 w 433886"/>
                  <a:gd name="connsiteY15" fmla="*/ 187284 h 247580"/>
                  <a:gd name="connsiteX16" fmla="*/ 325602 w 433886"/>
                  <a:gd name="connsiteY16" fmla="*/ 195305 h 247580"/>
                  <a:gd name="connsiteX17" fmla="*/ 349665 w 433886"/>
                  <a:gd name="connsiteY17" fmla="*/ 203326 h 247580"/>
                  <a:gd name="connsiteX18" fmla="*/ 361697 w 433886"/>
                  <a:gd name="connsiteY18" fmla="*/ 211348 h 247580"/>
                  <a:gd name="connsiteX19" fmla="*/ 381749 w 433886"/>
                  <a:gd name="connsiteY19" fmla="*/ 235411 h 247580"/>
                  <a:gd name="connsiteX20" fmla="*/ 393781 w 433886"/>
                  <a:gd name="connsiteY20" fmla="*/ 239421 h 247580"/>
                  <a:gd name="connsiteX21" fmla="*/ 405812 w 433886"/>
                  <a:gd name="connsiteY21" fmla="*/ 247442 h 247580"/>
                  <a:gd name="connsiteX22" fmla="*/ 409823 w 433886"/>
                  <a:gd name="connsiteY22" fmla="*/ 235411 h 247580"/>
                  <a:gd name="connsiteX23" fmla="*/ 413834 w 433886"/>
                  <a:gd name="connsiteY23" fmla="*/ 219369 h 247580"/>
                  <a:gd name="connsiteX24" fmla="*/ 425865 w 433886"/>
                  <a:gd name="connsiteY24" fmla="*/ 183274 h 247580"/>
                  <a:gd name="connsiteX25" fmla="*/ 429876 w 433886"/>
                  <a:gd name="connsiteY25" fmla="*/ 171242 h 247580"/>
                  <a:gd name="connsiteX26" fmla="*/ 433886 w 433886"/>
                  <a:gd name="connsiteY26" fmla="*/ 159211 h 247580"/>
                  <a:gd name="connsiteX27" fmla="*/ 421855 w 433886"/>
                  <a:gd name="connsiteY27" fmla="*/ 91032 h 247580"/>
                  <a:gd name="connsiteX28" fmla="*/ 405812 w 433886"/>
                  <a:gd name="connsiteY28" fmla="*/ 66969 h 247580"/>
                  <a:gd name="connsiteX29" fmla="*/ 393781 w 433886"/>
                  <a:gd name="connsiteY29" fmla="*/ 58948 h 247580"/>
                  <a:gd name="connsiteX30" fmla="*/ 369718 w 433886"/>
                  <a:gd name="connsiteY30" fmla="*/ 54937 h 247580"/>
                  <a:gd name="connsiteX31" fmla="*/ 357686 w 433886"/>
                  <a:gd name="connsiteY31" fmla="*/ 46916 h 247580"/>
                  <a:gd name="connsiteX32" fmla="*/ 333623 w 433886"/>
                  <a:gd name="connsiteY32" fmla="*/ 38895 h 247580"/>
                  <a:gd name="connsiteX33" fmla="*/ 321591 w 433886"/>
                  <a:gd name="connsiteY33" fmla="*/ 30874 h 247580"/>
                  <a:gd name="connsiteX34" fmla="*/ 297528 w 433886"/>
                  <a:gd name="connsiteY34" fmla="*/ 22853 h 247580"/>
                  <a:gd name="connsiteX35" fmla="*/ 257423 w 433886"/>
                  <a:gd name="connsiteY35" fmla="*/ 10821 h 247580"/>
                  <a:gd name="connsiteX36" fmla="*/ 245391 w 433886"/>
                  <a:gd name="connsiteY36" fmla="*/ 6811 h 247580"/>
                  <a:gd name="connsiteX37" fmla="*/ 12781 w 433886"/>
                  <a:gd name="connsiteY37" fmla="*/ 2800 h 24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3886" h="247580">
                    <a:moveTo>
                      <a:pt x="12781" y="2800"/>
                    </a:moveTo>
                    <a:cubicBezTo>
                      <a:pt x="-22645" y="3468"/>
                      <a:pt x="26093" y="8293"/>
                      <a:pt x="32834" y="10821"/>
                    </a:cubicBezTo>
                    <a:cubicBezTo>
                      <a:pt x="36792" y="12305"/>
                      <a:pt x="41084" y="12941"/>
                      <a:pt x="44865" y="14832"/>
                    </a:cubicBezTo>
                    <a:cubicBezTo>
                      <a:pt x="75955" y="30377"/>
                      <a:pt x="38696" y="16786"/>
                      <a:pt x="68928" y="26863"/>
                    </a:cubicBezTo>
                    <a:cubicBezTo>
                      <a:pt x="99135" y="47000"/>
                      <a:pt x="60744" y="23356"/>
                      <a:pt x="97002" y="38895"/>
                    </a:cubicBezTo>
                    <a:cubicBezTo>
                      <a:pt x="101432" y="40794"/>
                      <a:pt x="104723" y="44760"/>
                      <a:pt x="109034" y="46916"/>
                    </a:cubicBezTo>
                    <a:cubicBezTo>
                      <a:pt x="112815" y="48806"/>
                      <a:pt x="117055" y="49589"/>
                      <a:pt x="121065" y="50926"/>
                    </a:cubicBezTo>
                    <a:cubicBezTo>
                      <a:pt x="128526" y="58388"/>
                      <a:pt x="130997" y="61909"/>
                      <a:pt x="141118" y="66969"/>
                    </a:cubicBezTo>
                    <a:cubicBezTo>
                      <a:pt x="144899" y="68859"/>
                      <a:pt x="149139" y="69642"/>
                      <a:pt x="153149" y="70979"/>
                    </a:cubicBezTo>
                    <a:lnTo>
                      <a:pt x="189244" y="95042"/>
                    </a:lnTo>
                    <a:cubicBezTo>
                      <a:pt x="193255" y="97716"/>
                      <a:pt x="196703" y="101539"/>
                      <a:pt x="201276" y="103063"/>
                    </a:cubicBezTo>
                    <a:lnTo>
                      <a:pt x="213307" y="107074"/>
                    </a:lnTo>
                    <a:cubicBezTo>
                      <a:pt x="241902" y="135666"/>
                      <a:pt x="209441" y="104781"/>
                      <a:pt x="237370" y="127126"/>
                    </a:cubicBezTo>
                    <a:cubicBezTo>
                      <a:pt x="265935" y="149980"/>
                      <a:pt x="220401" y="118489"/>
                      <a:pt x="257423" y="143169"/>
                    </a:cubicBezTo>
                    <a:cubicBezTo>
                      <a:pt x="272243" y="165399"/>
                      <a:pt x="256965" y="147816"/>
                      <a:pt x="277476" y="159211"/>
                    </a:cubicBezTo>
                    <a:cubicBezTo>
                      <a:pt x="313971" y="179486"/>
                      <a:pt x="290185" y="167797"/>
                      <a:pt x="313570" y="187284"/>
                    </a:cubicBezTo>
                    <a:cubicBezTo>
                      <a:pt x="317273" y="190370"/>
                      <a:pt x="321197" y="193347"/>
                      <a:pt x="325602" y="195305"/>
                    </a:cubicBezTo>
                    <a:cubicBezTo>
                      <a:pt x="333328" y="198739"/>
                      <a:pt x="349665" y="203326"/>
                      <a:pt x="349665" y="203326"/>
                    </a:cubicBezTo>
                    <a:cubicBezTo>
                      <a:pt x="353676" y="206000"/>
                      <a:pt x="358289" y="207940"/>
                      <a:pt x="361697" y="211348"/>
                    </a:cubicBezTo>
                    <a:cubicBezTo>
                      <a:pt x="376489" y="226140"/>
                      <a:pt x="362044" y="222274"/>
                      <a:pt x="381749" y="235411"/>
                    </a:cubicBezTo>
                    <a:cubicBezTo>
                      <a:pt x="385267" y="237756"/>
                      <a:pt x="389770" y="238084"/>
                      <a:pt x="393781" y="239421"/>
                    </a:cubicBezTo>
                    <a:cubicBezTo>
                      <a:pt x="397791" y="242095"/>
                      <a:pt x="401136" y="248611"/>
                      <a:pt x="405812" y="247442"/>
                    </a:cubicBezTo>
                    <a:cubicBezTo>
                      <a:pt x="409913" y="246417"/>
                      <a:pt x="408662" y="239476"/>
                      <a:pt x="409823" y="235411"/>
                    </a:cubicBezTo>
                    <a:cubicBezTo>
                      <a:pt x="411337" y="230111"/>
                      <a:pt x="412250" y="224648"/>
                      <a:pt x="413834" y="219369"/>
                    </a:cubicBezTo>
                    <a:cubicBezTo>
                      <a:pt x="417478" y="207221"/>
                      <a:pt x="421854" y="195306"/>
                      <a:pt x="425865" y="183274"/>
                    </a:cubicBezTo>
                    <a:lnTo>
                      <a:pt x="429876" y="171242"/>
                    </a:lnTo>
                    <a:lnTo>
                      <a:pt x="433886" y="159211"/>
                    </a:lnTo>
                    <a:cubicBezTo>
                      <a:pt x="429111" y="106677"/>
                      <a:pt x="434545" y="129102"/>
                      <a:pt x="421855" y="91032"/>
                    </a:cubicBezTo>
                    <a:cubicBezTo>
                      <a:pt x="416912" y="76203"/>
                      <a:pt x="419678" y="78524"/>
                      <a:pt x="405812" y="66969"/>
                    </a:cubicBezTo>
                    <a:cubicBezTo>
                      <a:pt x="402109" y="63883"/>
                      <a:pt x="398354" y="60472"/>
                      <a:pt x="393781" y="58948"/>
                    </a:cubicBezTo>
                    <a:cubicBezTo>
                      <a:pt x="386067" y="56376"/>
                      <a:pt x="377739" y="56274"/>
                      <a:pt x="369718" y="54937"/>
                    </a:cubicBezTo>
                    <a:cubicBezTo>
                      <a:pt x="365707" y="52263"/>
                      <a:pt x="362091" y="48874"/>
                      <a:pt x="357686" y="46916"/>
                    </a:cubicBezTo>
                    <a:cubicBezTo>
                      <a:pt x="349960" y="43482"/>
                      <a:pt x="333623" y="38895"/>
                      <a:pt x="333623" y="38895"/>
                    </a:cubicBezTo>
                    <a:cubicBezTo>
                      <a:pt x="329612" y="36221"/>
                      <a:pt x="325996" y="32832"/>
                      <a:pt x="321591" y="30874"/>
                    </a:cubicBezTo>
                    <a:cubicBezTo>
                      <a:pt x="313865" y="27440"/>
                      <a:pt x="297528" y="22853"/>
                      <a:pt x="297528" y="22853"/>
                    </a:cubicBezTo>
                    <a:cubicBezTo>
                      <a:pt x="275582" y="8222"/>
                      <a:pt x="294289" y="18194"/>
                      <a:pt x="257423" y="10821"/>
                    </a:cubicBezTo>
                    <a:cubicBezTo>
                      <a:pt x="253278" y="9992"/>
                      <a:pt x="249536" y="7640"/>
                      <a:pt x="245391" y="6811"/>
                    </a:cubicBezTo>
                    <a:cubicBezTo>
                      <a:pt x="185628" y="-5142"/>
                      <a:pt x="48207" y="2132"/>
                      <a:pt x="12781" y="2800"/>
                    </a:cubicBezTo>
                    <a:close/>
                  </a:path>
                </a:pathLst>
              </a:custGeom>
              <a:solidFill>
                <a:srgbClr val="D48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Forma libre: forma 15">
                <a:extLst>
                  <a:ext uri="{FF2B5EF4-FFF2-40B4-BE49-F238E27FC236}">
                    <a16:creationId xmlns:a16="http://schemas.microsoft.com/office/drawing/2014/main" id="{103467EF-3F20-481B-9FD9-9D09B255F7BD}"/>
                  </a:ext>
                </a:extLst>
              </p:cNvPr>
              <p:cNvSpPr/>
              <p:nvPr/>
            </p:nvSpPr>
            <p:spPr>
              <a:xfrm>
                <a:off x="6312695" y="5524482"/>
                <a:ext cx="669132" cy="683437"/>
              </a:xfrm>
              <a:custGeom>
                <a:avLst/>
                <a:gdLst>
                  <a:gd name="connsiteX0" fmla="*/ 145256 w 669131"/>
                  <a:gd name="connsiteY0" fmla="*/ 28595 h 683439"/>
                  <a:gd name="connsiteX1" fmla="*/ 119062 w 669131"/>
                  <a:gd name="connsiteY1" fmla="*/ 30976 h 683439"/>
                  <a:gd name="connsiteX2" fmla="*/ 111919 w 669131"/>
                  <a:gd name="connsiteY2" fmla="*/ 33358 h 683439"/>
                  <a:gd name="connsiteX3" fmla="*/ 92869 w 669131"/>
                  <a:gd name="connsiteY3" fmla="*/ 38120 h 683439"/>
                  <a:gd name="connsiteX4" fmla="*/ 61912 w 669131"/>
                  <a:gd name="connsiteY4" fmla="*/ 45264 h 683439"/>
                  <a:gd name="connsiteX5" fmla="*/ 54769 w 669131"/>
                  <a:gd name="connsiteY5" fmla="*/ 50026 h 683439"/>
                  <a:gd name="connsiteX6" fmla="*/ 42862 w 669131"/>
                  <a:gd name="connsiteY6" fmla="*/ 64314 h 683439"/>
                  <a:gd name="connsiteX7" fmla="*/ 30956 w 669131"/>
                  <a:gd name="connsiteY7" fmla="*/ 78601 h 683439"/>
                  <a:gd name="connsiteX8" fmla="*/ 26194 w 669131"/>
                  <a:gd name="connsiteY8" fmla="*/ 95270 h 683439"/>
                  <a:gd name="connsiteX9" fmla="*/ 21431 w 669131"/>
                  <a:gd name="connsiteY9" fmla="*/ 109558 h 683439"/>
                  <a:gd name="connsiteX10" fmla="*/ 19050 w 669131"/>
                  <a:gd name="connsiteY10" fmla="*/ 116701 h 683439"/>
                  <a:gd name="connsiteX11" fmla="*/ 11906 w 669131"/>
                  <a:gd name="connsiteY11" fmla="*/ 161945 h 683439"/>
                  <a:gd name="connsiteX12" fmla="*/ 7144 w 669131"/>
                  <a:gd name="connsiteY12" fmla="*/ 176233 h 683439"/>
                  <a:gd name="connsiteX13" fmla="*/ 4762 w 669131"/>
                  <a:gd name="connsiteY13" fmla="*/ 183376 h 683439"/>
                  <a:gd name="connsiteX14" fmla="*/ 2381 w 669131"/>
                  <a:gd name="connsiteY14" fmla="*/ 285770 h 683439"/>
                  <a:gd name="connsiteX15" fmla="*/ 0 w 669131"/>
                  <a:gd name="connsiteY15" fmla="*/ 314345 h 683439"/>
                  <a:gd name="connsiteX16" fmla="*/ 2381 w 669131"/>
                  <a:gd name="connsiteY16" fmla="*/ 376258 h 683439"/>
                  <a:gd name="connsiteX17" fmla="*/ 21431 w 669131"/>
                  <a:gd name="connsiteY17" fmla="*/ 433408 h 683439"/>
                  <a:gd name="connsiteX18" fmla="*/ 26194 w 669131"/>
                  <a:gd name="connsiteY18" fmla="*/ 440551 h 683439"/>
                  <a:gd name="connsiteX19" fmla="*/ 38100 w 669131"/>
                  <a:gd name="connsiteY19" fmla="*/ 457220 h 683439"/>
                  <a:gd name="connsiteX20" fmla="*/ 50006 w 669131"/>
                  <a:gd name="connsiteY20" fmla="*/ 478651 h 683439"/>
                  <a:gd name="connsiteX21" fmla="*/ 54769 w 669131"/>
                  <a:gd name="connsiteY21" fmla="*/ 485795 h 683439"/>
                  <a:gd name="connsiteX22" fmla="*/ 61912 w 669131"/>
                  <a:gd name="connsiteY22" fmla="*/ 504845 h 683439"/>
                  <a:gd name="connsiteX23" fmla="*/ 85725 w 669131"/>
                  <a:gd name="connsiteY23" fmla="*/ 538183 h 683439"/>
                  <a:gd name="connsiteX24" fmla="*/ 92869 w 669131"/>
                  <a:gd name="connsiteY24" fmla="*/ 554851 h 683439"/>
                  <a:gd name="connsiteX25" fmla="*/ 100012 w 669131"/>
                  <a:gd name="connsiteY25" fmla="*/ 576283 h 683439"/>
                  <a:gd name="connsiteX26" fmla="*/ 111919 w 669131"/>
                  <a:gd name="connsiteY26" fmla="*/ 585808 h 683439"/>
                  <a:gd name="connsiteX27" fmla="*/ 116681 w 669131"/>
                  <a:gd name="connsiteY27" fmla="*/ 595333 h 683439"/>
                  <a:gd name="connsiteX28" fmla="*/ 130969 w 669131"/>
                  <a:gd name="connsiteY28" fmla="*/ 612001 h 683439"/>
                  <a:gd name="connsiteX29" fmla="*/ 147637 w 669131"/>
                  <a:gd name="connsiteY29" fmla="*/ 621526 h 683439"/>
                  <a:gd name="connsiteX30" fmla="*/ 154781 w 669131"/>
                  <a:gd name="connsiteY30" fmla="*/ 623908 h 683439"/>
                  <a:gd name="connsiteX31" fmla="*/ 164306 w 669131"/>
                  <a:gd name="connsiteY31" fmla="*/ 628670 h 683439"/>
                  <a:gd name="connsiteX32" fmla="*/ 178594 w 669131"/>
                  <a:gd name="connsiteY32" fmla="*/ 638195 h 683439"/>
                  <a:gd name="connsiteX33" fmla="*/ 185737 w 669131"/>
                  <a:gd name="connsiteY33" fmla="*/ 642958 h 683439"/>
                  <a:gd name="connsiteX34" fmla="*/ 204787 w 669131"/>
                  <a:gd name="connsiteY34" fmla="*/ 652483 h 683439"/>
                  <a:gd name="connsiteX35" fmla="*/ 211931 w 669131"/>
                  <a:gd name="connsiteY35" fmla="*/ 654864 h 683439"/>
                  <a:gd name="connsiteX36" fmla="*/ 221456 w 669131"/>
                  <a:gd name="connsiteY36" fmla="*/ 659626 h 683439"/>
                  <a:gd name="connsiteX37" fmla="*/ 233362 w 669131"/>
                  <a:gd name="connsiteY37" fmla="*/ 662008 h 683439"/>
                  <a:gd name="connsiteX38" fmla="*/ 247650 w 669131"/>
                  <a:gd name="connsiteY38" fmla="*/ 669151 h 683439"/>
                  <a:gd name="connsiteX39" fmla="*/ 261937 w 669131"/>
                  <a:gd name="connsiteY39" fmla="*/ 676295 h 683439"/>
                  <a:gd name="connsiteX40" fmla="*/ 278606 w 669131"/>
                  <a:gd name="connsiteY40" fmla="*/ 678676 h 683439"/>
                  <a:gd name="connsiteX41" fmla="*/ 314325 w 669131"/>
                  <a:gd name="connsiteY41" fmla="*/ 683439 h 683439"/>
                  <a:gd name="connsiteX42" fmla="*/ 419100 w 669131"/>
                  <a:gd name="connsiteY42" fmla="*/ 678676 h 683439"/>
                  <a:gd name="connsiteX43" fmla="*/ 433387 w 669131"/>
                  <a:gd name="connsiteY43" fmla="*/ 671533 h 683439"/>
                  <a:gd name="connsiteX44" fmla="*/ 447675 w 669131"/>
                  <a:gd name="connsiteY44" fmla="*/ 662008 h 683439"/>
                  <a:gd name="connsiteX45" fmla="*/ 454819 w 669131"/>
                  <a:gd name="connsiteY45" fmla="*/ 659626 h 683439"/>
                  <a:gd name="connsiteX46" fmla="*/ 469106 w 669131"/>
                  <a:gd name="connsiteY46" fmla="*/ 652483 h 683439"/>
                  <a:gd name="connsiteX47" fmla="*/ 483394 w 669131"/>
                  <a:gd name="connsiteY47" fmla="*/ 645339 h 683439"/>
                  <a:gd name="connsiteX48" fmla="*/ 507206 w 669131"/>
                  <a:gd name="connsiteY48" fmla="*/ 628670 h 683439"/>
                  <a:gd name="connsiteX49" fmla="*/ 523875 w 669131"/>
                  <a:gd name="connsiteY49" fmla="*/ 616764 h 683439"/>
                  <a:gd name="connsiteX50" fmla="*/ 531019 w 669131"/>
                  <a:gd name="connsiteY50" fmla="*/ 609620 h 683439"/>
                  <a:gd name="connsiteX51" fmla="*/ 557212 w 669131"/>
                  <a:gd name="connsiteY51" fmla="*/ 585808 h 683439"/>
                  <a:gd name="connsiteX52" fmla="*/ 561975 w 669131"/>
                  <a:gd name="connsiteY52" fmla="*/ 578664 h 683439"/>
                  <a:gd name="connsiteX53" fmla="*/ 576262 w 669131"/>
                  <a:gd name="connsiteY53" fmla="*/ 564376 h 683439"/>
                  <a:gd name="connsiteX54" fmla="*/ 583406 w 669131"/>
                  <a:gd name="connsiteY54" fmla="*/ 554851 h 683439"/>
                  <a:gd name="connsiteX55" fmla="*/ 588169 w 669131"/>
                  <a:gd name="connsiteY55" fmla="*/ 545326 h 683439"/>
                  <a:gd name="connsiteX56" fmla="*/ 592931 w 669131"/>
                  <a:gd name="connsiteY56" fmla="*/ 538183 h 683439"/>
                  <a:gd name="connsiteX57" fmla="*/ 602456 w 669131"/>
                  <a:gd name="connsiteY57" fmla="*/ 516751 h 683439"/>
                  <a:gd name="connsiteX58" fmla="*/ 604837 w 669131"/>
                  <a:gd name="connsiteY58" fmla="*/ 504845 h 683439"/>
                  <a:gd name="connsiteX59" fmla="*/ 609600 w 669131"/>
                  <a:gd name="connsiteY59" fmla="*/ 497701 h 683439"/>
                  <a:gd name="connsiteX60" fmla="*/ 614362 w 669131"/>
                  <a:gd name="connsiteY60" fmla="*/ 488176 h 683439"/>
                  <a:gd name="connsiteX61" fmla="*/ 621506 w 669131"/>
                  <a:gd name="connsiteY61" fmla="*/ 476270 h 683439"/>
                  <a:gd name="connsiteX62" fmla="*/ 623887 w 669131"/>
                  <a:gd name="connsiteY62" fmla="*/ 466745 h 683439"/>
                  <a:gd name="connsiteX63" fmla="*/ 628650 w 669131"/>
                  <a:gd name="connsiteY63" fmla="*/ 452458 h 683439"/>
                  <a:gd name="connsiteX64" fmla="*/ 631031 w 669131"/>
                  <a:gd name="connsiteY64" fmla="*/ 445314 h 683439"/>
                  <a:gd name="connsiteX65" fmla="*/ 638175 w 669131"/>
                  <a:gd name="connsiteY65" fmla="*/ 421501 h 683439"/>
                  <a:gd name="connsiteX66" fmla="*/ 640556 w 669131"/>
                  <a:gd name="connsiteY66" fmla="*/ 411976 h 683439"/>
                  <a:gd name="connsiteX67" fmla="*/ 645319 w 669131"/>
                  <a:gd name="connsiteY67" fmla="*/ 395308 h 683439"/>
                  <a:gd name="connsiteX68" fmla="*/ 647700 w 669131"/>
                  <a:gd name="connsiteY68" fmla="*/ 388164 h 683439"/>
                  <a:gd name="connsiteX69" fmla="*/ 652462 w 669131"/>
                  <a:gd name="connsiteY69" fmla="*/ 357208 h 683439"/>
                  <a:gd name="connsiteX70" fmla="*/ 654844 w 669131"/>
                  <a:gd name="connsiteY70" fmla="*/ 350064 h 683439"/>
                  <a:gd name="connsiteX71" fmla="*/ 661987 w 669131"/>
                  <a:gd name="connsiteY71" fmla="*/ 331014 h 683439"/>
                  <a:gd name="connsiteX72" fmla="*/ 664369 w 669131"/>
                  <a:gd name="connsiteY72" fmla="*/ 321489 h 683439"/>
                  <a:gd name="connsiteX73" fmla="*/ 669131 w 669131"/>
                  <a:gd name="connsiteY73" fmla="*/ 281008 h 683439"/>
                  <a:gd name="connsiteX74" fmla="*/ 666750 w 669131"/>
                  <a:gd name="connsiteY74" fmla="*/ 211951 h 683439"/>
                  <a:gd name="connsiteX75" fmla="*/ 659606 w 669131"/>
                  <a:gd name="connsiteY75" fmla="*/ 207189 h 683439"/>
                  <a:gd name="connsiteX76" fmla="*/ 647700 w 669131"/>
                  <a:gd name="connsiteY76" fmla="*/ 188139 h 683439"/>
                  <a:gd name="connsiteX77" fmla="*/ 642937 w 669131"/>
                  <a:gd name="connsiteY77" fmla="*/ 180995 h 683439"/>
                  <a:gd name="connsiteX78" fmla="*/ 635794 w 669131"/>
                  <a:gd name="connsiteY78" fmla="*/ 173851 h 683439"/>
                  <a:gd name="connsiteX79" fmla="*/ 626269 w 669131"/>
                  <a:gd name="connsiteY79" fmla="*/ 161945 h 683439"/>
                  <a:gd name="connsiteX80" fmla="*/ 619125 w 669131"/>
                  <a:gd name="connsiteY80" fmla="*/ 147658 h 683439"/>
                  <a:gd name="connsiteX81" fmla="*/ 616744 w 669131"/>
                  <a:gd name="connsiteY81" fmla="*/ 140514 h 683439"/>
                  <a:gd name="connsiteX82" fmla="*/ 607219 w 669131"/>
                  <a:gd name="connsiteY82" fmla="*/ 126226 h 683439"/>
                  <a:gd name="connsiteX83" fmla="*/ 604837 w 669131"/>
                  <a:gd name="connsiteY83" fmla="*/ 119083 h 683439"/>
                  <a:gd name="connsiteX84" fmla="*/ 602456 w 669131"/>
                  <a:gd name="connsiteY84" fmla="*/ 107176 h 683439"/>
                  <a:gd name="connsiteX85" fmla="*/ 597694 w 669131"/>
                  <a:gd name="connsiteY85" fmla="*/ 100033 h 683439"/>
                  <a:gd name="connsiteX86" fmla="*/ 576262 w 669131"/>
                  <a:gd name="connsiteY86" fmla="*/ 80983 h 683439"/>
                  <a:gd name="connsiteX87" fmla="*/ 561975 w 669131"/>
                  <a:gd name="connsiteY87" fmla="*/ 69076 h 683439"/>
                  <a:gd name="connsiteX88" fmla="*/ 550069 w 669131"/>
                  <a:gd name="connsiteY88" fmla="*/ 57170 h 683439"/>
                  <a:gd name="connsiteX89" fmla="*/ 528637 w 669131"/>
                  <a:gd name="connsiteY89" fmla="*/ 40501 h 683439"/>
                  <a:gd name="connsiteX90" fmla="*/ 521494 w 669131"/>
                  <a:gd name="connsiteY90" fmla="*/ 38120 h 683439"/>
                  <a:gd name="connsiteX91" fmla="*/ 514350 w 669131"/>
                  <a:gd name="connsiteY91" fmla="*/ 33358 h 683439"/>
                  <a:gd name="connsiteX92" fmla="*/ 507206 w 669131"/>
                  <a:gd name="connsiteY92" fmla="*/ 30976 h 683439"/>
                  <a:gd name="connsiteX93" fmla="*/ 483394 w 669131"/>
                  <a:gd name="connsiteY93" fmla="*/ 21451 h 683439"/>
                  <a:gd name="connsiteX94" fmla="*/ 476250 w 669131"/>
                  <a:gd name="connsiteY94" fmla="*/ 19070 h 683439"/>
                  <a:gd name="connsiteX95" fmla="*/ 469106 w 669131"/>
                  <a:gd name="connsiteY95" fmla="*/ 16689 h 683439"/>
                  <a:gd name="connsiteX96" fmla="*/ 452437 w 669131"/>
                  <a:gd name="connsiteY96" fmla="*/ 14308 h 683439"/>
                  <a:gd name="connsiteX97" fmla="*/ 433387 w 669131"/>
                  <a:gd name="connsiteY97" fmla="*/ 11926 h 683439"/>
                  <a:gd name="connsiteX98" fmla="*/ 419100 w 669131"/>
                  <a:gd name="connsiteY98" fmla="*/ 9545 h 683439"/>
                  <a:gd name="connsiteX99" fmla="*/ 411956 w 669131"/>
                  <a:gd name="connsiteY99" fmla="*/ 7164 h 683439"/>
                  <a:gd name="connsiteX100" fmla="*/ 392906 w 669131"/>
                  <a:gd name="connsiteY100" fmla="*/ 4783 h 683439"/>
                  <a:gd name="connsiteX101" fmla="*/ 385762 w 669131"/>
                  <a:gd name="connsiteY101" fmla="*/ 2401 h 683439"/>
                  <a:gd name="connsiteX102" fmla="*/ 216694 w 669131"/>
                  <a:gd name="connsiteY102" fmla="*/ 2401 h 683439"/>
                  <a:gd name="connsiteX103" fmla="*/ 195262 w 669131"/>
                  <a:gd name="connsiteY103" fmla="*/ 7164 h 683439"/>
                  <a:gd name="connsiteX104" fmla="*/ 188119 w 669131"/>
                  <a:gd name="connsiteY104" fmla="*/ 11926 h 683439"/>
                  <a:gd name="connsiteX105" fmla="*/ 145256 w 669131"/>
                  <a:gd name="connsiteY105" fmla="*/ 28595 h 68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69131" h="683439">
                    <a:moveTo>
                      <a:pt x="145256" y="28595"/>
                    </a:moveTo>
                    <a:cubicBezTo>
                      <a:pt x="133747" y="31770"/>
                      <a:pt x="127741" y="29736"/>
                      <a:pt x="119062" y="30976"/>
                    </a:cubicBezTo>
                    <a:cubicBezTo>
                      <a:pt x="116577" y="31331"/>
                      <a:pt x="114354" y="32749"/>
                      <a:pt x="111919" y="33358"/>
                    </a:cubicBezTo>
                    <a:lnTo>
                      <a:pt x="92869" y="38120"/>
                    </a:lnTo>
                    <a:cubicBezTo>
                      <a:pt x="76219" y="49221"/>
                      <a:pt x="96569" y="37267"/>
                      <a:pt x="61912" y="45264"/>
                    </a:cubicBezTo>
                    <a:cubicBezTo>
                      <a:pt x="59124" y="45907"/>
                      <a:pt x="56967" y="48194"/>
                      <a:pt x="54769" y="50026"/>
                    </a:cubicBezTo>
                    <a:cubicBezTo>
                      <a:pt x="43388" y="59510"/>
                      <a:pt x="51374" y="54099"/>
                      <a:pt x="42862" y="64314"/>
                    </a:cubicBezTo>
                    <a:cubicBezTo>
                      <a:pt x="27579" y="82655"/>
                      <a:pt x="42785" y="60861"/>
                      <a:pt x="30956" y="78601"/>
                    </a:cubicBezTo>
                    <a:cubicBezTo>
                      <a:pt x="22944" y="102639"/>
                      <a:pt x="35176" y="65331"/>
                      <a:pt x="26194" y="95270"/>
                    </a:cubicBezTo>
                    <a:cubicBezTo>
                      <a:pt x="24751" y="100079"/>
                      <a:pt x="23019" y="104795"/>
                      <a:pt x="21431" y="109558"/>
                    </a:cubicBezTo>
                    <a:lnTo>
                      <a:pt x="19050" y="116701"/>
                    </a:lnTo>
                    <a:cubicBezTo>
                      <a:pt x="17601" y="129742"/>
                      <a:pt x="16023" y="149593"/>
                      <a:pt x="11906" y="161945"/>
                    </a:cubicBezTo>
                    <a:lnTo>
                      <a:pt x="7144" y="176233"/>
                    </a:lnTo>
                    <a:lnTo>
                      <a:pt x="4762" y="183376"/>
                    </a:lnTo>
                    <a:cubicBezTo>
                      <a:pt x="3968" y="217507"/>
                      <a:pt x="3622" y="251652"/>
                      <a:pt x="2381" y="285770"/>
                    </a:cubicBezTo>
                    <a:cubicBezTo>
                      <a:pt x="2034" y="295322"/>
                      <a:pt x="0" y="304787"/>
                      <a:pt x="0" y="314345"/>
                    </a:cubicBezTo>
                    <a:cubicBezTo>
                      <a:pt x="0" y="334998"/>
                      <a:pt x="666" y="355676"/>
                      <a:pt x="2381" y="376258"/>
                    </a:cubicBezTo>
                    <a:cubicBezTo>
                      <a:pt x="4043" y="396196"/>
                      <a:pt x="11819" y="416108"/>
                      <a:pt x="21431" y="433408"/>
                    </a:cubicBezTo>
                    <a:cubicBezTo>
                      <a:pt x="22821" y="435910"/>
                      <a:pt x="24774" y="438066"/>
                      <a:pt x="26194" y="440551"/>
                    </a:cubicBezTo>
                    <a:cubicBezTo>
                      <a:pt x="34554" y="455180"/>
                      <a:pt x="26461" y="445581"/>
                      <a:pt x="38100" y="457220"/>
                    </a:cubicBezTo>
                    <a:cubicBezTo>
                      <a:pt x="42291" y="469794"/>
                      <a:pt x="39089" y="462276"/>
                      <a:pt x="50006" y="478651"/>
                    </a:cubicBezTo>
                    <a:lnTo>
                      <a:pt x="54769" y="485795"/>
                    </a:lnTo>
                    <a:cubicBezTo>
                      <a:pt x="56863" y="494170"/>
                      <a:pt x="56932" y="497375"/>
                      <a:pt x="61912" y="504845"/>
                    </a:cubicBezTo>
                    <a:cubicBezTo>
                      <a:pt x="66229" y="511320"/>
                      <a:pt x="81464" y="529660"/>
                      <a:pt x="85725" y="538183"/>
                    </a:cubicBezTo>
                    <a:cubicBezTo>
                      <a:pt x="89128" y="544990"/>
                      <a:pt x="91119" y="547850"/>
                      <a:pt x="92869" y="554851"/>
                    </a:cubicBezTo>
                    <a:cubicBezTo>
                      <a:pt x="94775" y="562476"/>
                      <a:pt x="94467" y="569946"/>
                      <a:pt x="100012" y="576283"/>
                    </a:cubicBezTo>
                    <a:cubicBezTo>
                      <a:pt x="103359" y="580108"/>
                      <a:pt x="107950" y="582633"/>
                      <a:pt x="111919" y="585808"/>
                    </a:cubicBezTo>
                    <a:cubicBezTo>
                      <a:pt x="113506" y="588983"/>
                      <a:pt x="114800" y="592323"/>
                      <a:pt x="116681" y="595333"/>
                    </a:cubicBezTo>
                    <a:cubicBezTo>
                      <a:pt x="120110" y="600819"/>
                      <a:pt x="125885" y="607764"/>
                      <a:pt x="130969" y="612001"/>
                    </a:cubicBezTo>
                    <a:cubicBezTo>
                      <a:pt x="135193" y="615521"/>
                      <a:pt x="142836" y="619468"/>
                      <a:pt x="147637" y="621526"/>
                    </a:cubicBezTo>
                    <a:cubicBezTo>
                      <a:pt x="149944" y="622515"/>
                      <a:pt x="152474" y="622919"/>
                      <a:pt x="154781" y="623908"/>
                    </a:cubicBezTo>
                    <a:cubicBezTo>
                      <a:pt x="158044" y="625306"/>
                      <a:pt x="161131" y="627083"/>
                      <a:pt x="164306" y="628670"/>
                    </a:cubicBezTo>
                    <a:cubicBezTo>
                      <a:pt x="177851" y="642215"/>
                      <a:pt x="164807" y="631301"/>
                      <a:pt x="178594" y="638195"/>
                    </a:cubicBezTo>
                    <a:cubicBezTo>
                      <a:pt x="181154" y="639475"/>
                      <a:pt x="183225" y="641588"/>
                      <a:pt x="185737" y="642958"/>
                    </a:cubicBezTo>
                    <a:cubicBezTo>
                      <a:pt x="191970" y="646358"/>
                      <a:pt x="198052" y="650238"/>
                      <a:pt x="204787" y="652483"/>
                    </a:cubicBezTo>
                    <a:cubicBezTo>
                      <a:pt x="207168" y="653277"/>
                      <a:pt x="209624" y="653875"/>
                      <a:pt x="211931" y="654864"/>
                    </a:cubicBezTo>
                    <a:cubicBezTo>
                      <a:pt x="215194" y="656262"/>
                      <a:pt x="218088" y="658503"/>
                      <a:pt x="221456" y="659626"/>
                    </a:cubicBezTo>
                    <a:cubicBezTo>
                      <a:pt x="225296" y="660906"/>
                      <a:pt x="229393" y="661214"/>
                      <a:pt x="233362" y="662008"/>
                    </a:cubicBezTo>
                    <a:cubicBezTo>
                      <a:pt x="248220" y="671912"/>
                      <a:pt x="232857" y="662576"/>
                      <a:pt x="247650" y="669151"/>
                    </a:cubicBezTo>
                    <a:cubicBezTo>
                      <a:pt x="252516" y="671314"/>
                      <a:pt x="256848" y="674729"/>
                      <a:pt x="261937" y="676295"/>
                    </a:cubicBezTo>
                    <a:cubicBezTo>
                      <a:pt x="267302" y="677946"/>
                      <a:pt x="273037" y="677980"/>
                      <a:pt x="278606" y="678676"/>
                    </a:cubicBezTo>
                    <a:cubicBezTo>
                      <a:pt x="313572" y="683047"/>
                      <a:pt x="287078" y="678899"/>
                      <a:pt x="314325" y="683439"/>
                    </a:cubicBezTo>
                    <a:cubicBezTo>
                      <a:pt x="349250" y="681851"/>
                      <a:pt x="384312" y="682155"/>
                      <a:pt x="419100" y="678676"/>
                    </a:cubicBezTo>
                    <a:cubicBezTo>
                      <a:pt x="424398" y="678146"/>
                      <a:pt x="428788" y="674216"/>
                      <a:pt x="433387" y="671533"/>
                    </a:cubicBezTo>
                    <a:cubicBezTo>
                      <a:pt x="438331" y="668649"/>
                      <a:pt x="442245" y="663819"/>
                      <a:pt x="447675" y="662008"/>
                    </a:cubicBezTo>
                    <a:cubicBezTo>
                      <a:pt x="450056" y="661214"/>
                      <a:pt x="452574" y="660749"/>
                      <a:pt x="454819" y="659626"/>
                    </a:cubicBezTo>
                    <a:cubicBezTo>
                      <a:pt x="473276" y="650397"/>
                      <a:pt x="451155" y="658466"/>
                      <a:pt x="469106" y="652483"/>
                    </a:cubicBezTo>
                    <a:cubicBezTo>
                      <a:pt x="500816" y="631342"/>
                      <a:pt x="453822" y="661768"/>
                      <a:pt x="483394" y="645339"/>
                    </a:cubicBezTo>
                    <a:cubicBezTo>
                      <a:pt x="493250" y="639864"/>
                      <a:pt x="498464" y="634914"/>
                      <a:pt x="507206" y="628670"/>
                    </a:cubicBezTo>
                    <a:cubicBezTo>
                      <a:pt x="514751" y="623281"/>
                      <a:pt x="516084" y="623442"/>
                      <a:pt x="523875" y="616764"/>
                    </a:cubicBezTo>
                    <a:cubicBezTo>
                      <a:pt x="526432" y="614572"/>
                      <a:pt x="528462" y="611812"/>
                      <a:pt x="531019" y="609620"/>
                    </a:cubicBezTo>
                    <a:cubicBezTo>
                      <a:pt x="541815" y="600366"/>
                      <a:pt x="547667" y="600125"/>
                      <a:pt x="557212" y="585808"/>
                    </a:cubicBezTo>
                    <a:cubicBezTo>
                      <a:pt x="558800" y="583427"/>
                      <a:pt x="560074" y="580803"/>
                      <a:pt x="561975" y="578664"/>
                    </a:cubicBezTo>
                    <a:cubicBezTo>
                      <a:pt x="566450" y="573630"/>
                      <a:pt x="572221" y="569764"/>
                      <a:pt x="576262" y="564376"/>
                    </a:cubicBezTo>
                    <a:cubicBezTo>
                      <a:pt x="578643" y="561201"/>
                      <a:pt x="581302" y="558216"/>
                      <a:pt x="583406" y="554851"/>
                    </a:cubicBezTo>
                    <a:cubicBezTo>
                      <a:pt x="585287" y="551841"/>
                      <a:pt x="586408" y="548408"/>
                      <a:pt x="588169" y="545326"/>
                    </a:cubicBezTo>
                    <a:cubicBezTo>
                      <a:pt x="589589" y="542841"/>
                      <a:pt x="591344" y="540564"/>
                      <a:pt x="592931" y="538183"/>
                    </a:cubicBezTo>
                    <a:cubicBezTo>
                      <a:pt x="598599" y="521180"/>
                      <a:pt x="594909" y="528072"/>
                      <a:pt x="602456" y="516751"/>
                    </a:cubicBezTo>
                    <a:cubicBezTo>
                      <a:pt x="603250" y="512782"/>
                      <a:pt x="603416" y="508635"/>
                      <a:pt x="604837" y="504845"/>
                    </a:cubicBezTo>
                    <a:cubicBezTo>
                      <a:pt x="605842" y="502165"/>
                      <a:pt x="608180" y="500186"/>
                      <a:pt x="609600" y="497701"/>
                    </a:cubicBezTo>
                    <a:cubicBezTo>
                      <a:pt x="611361" y="494619"/>
                      <a:pt x="612638" y="491279"/>
                      <a:pt x="614362" y="488176"/>
                    </a:cubicBezTo>
                    <a:cubicBezTo>
                      <a:pt x="616610" y="484130"/>
                      <a:pt x="619125" y="480239"/>
                      <a:pt x="621506" y="476270"/>
                    </a:cubicBezTo>
                    <a:cubicBezTo>
                      <a:pt x="622300" y="473095"/>
                      <a:pt x="622947" y="469880"/>
                      <a:pt x="623887" y="466745"/>
                    </a:cubicBezTo>
                    <a:cubicBezTo>
                      <a:pt x="625330" y="461937"/>
                      <a:pt x="627062" y="457220"/>
                      <a:pt x="628650" y="452458"/>
                    </a:cubicBezTo>
                    <a:cubicBezTo>
                      <a:pt x="629444" y="450077"/>
                      <a:pt x="630422" y="447749"/>
                      <a:pt x="631031" y="445314"/>
                    </a:cubicBezTo>
                    <a:cubicBezTo>
                      <a:pt x="636519" y="423360"/>
                      <a:pt x="629479" y="450488"/>
                      <a:pt x="638175" y="421501"/>
                    </a:cubicBezTo>
                    <a:cubicBezTo>
                      <a:pt x="639115" y="418366"/>
                      <a:pt x="639695" y="415133"/>
                      <a:pt x="640556" y="411976"/>
                    </a:cubicBezTo>
                    <a:cubicBezTo>
                      <a:pt x="642076" y="406401"/>
                      <a:pt x="643659" y="400843"/>
                      <a:pt x="645319" y="395308"/>
                    </a:cubicBezTo>
                    <a:cubicBezTo>
                      <a:pt x="646040" y="392904"/>
                      <a:pt x="647156" y="390614"/>
                      <a:pt x="647700" y="388164"/>
                    </a:cubicBezTo>
                    <a:cubicBezTo>
                      <a:pt x="651642" y="370424"/>
                      <a:pt x="648656" y="376234"/>
                      <a:pt x="652462" y="357208"/>
                    </a:cubicBezTo>
                    <a:cubicBezTo>
                      <a:pt x="652954" y="354747"/>
                      <a:pt x="654235" y="352499"/>
                      <a:pt x="654844" y="350064"/>
                    </a:cubicBezTo>
                    <a:cubicBezTo>
                      <a:pt x="658964" y="333584"/>
                      <a:pt x="654147" y="342775"/>
                      <a:pt x="661987" y="331014"/>
                    </a:cubicBezTo>
                    <a:cubicBezTo>
                      <a:pt x="662781" y="327839"/>
                      <a:pt x="663987" y="324739"/>
                      <a:pt x="664369" y="321489"/>
                    </a:cubicBezTo>
                    <a:cubicBezTo>
                      <a:pt x="669635" y="276733"/>
                      <a:pt x="663407" y="303905"/>
                      <a:pt x="669131" y="281008"/>
                    </a:cubicBezTo>
                    <a:cubicBezTo>
                      <a:pt x="668337" y="257989"/>
                      <a:pt x="669698" y="234794"/>
                      <a:pt x="666750" y="211951"/>
                    </a:cubicBezTo>
                    <a:cubicBezTo>
                      <a:pt x="666384" y="209113"/>
                      <a:pt x="661123" y="209616"/>
                      <a:pt x="659606" y="207189"/>
                    </a:cubicBezTo>
                    <a:cubicBezTo>
                      <a:pt x="645438" y="184519"/>
                      <a:pt x="663868" y="198916"/>
                      <a:pt x="647700" y="188139"/>
                    </a:cubicBezTo>
                    <a:cubicBezTo>
                      <a:pt x="646112" y="185758"/>
                      <a:pt x="644769" y="183194"/>
                      <a:pt x="642937" y="180995"/>
                    </a:cubicBezTo>
                    <a:cubicBezTo>
                      <a:pt x="640781" y="178408"/>
                      <a:pt x="637662" y="176653"/>
                      <a:pt x="635794" y="173851"/>
                    </a:cubicBezTo>
                    <a:cubicBezTo>
                      <a:pt x="626593" y="160050"/>
                      <a:pt x="642243" y="172597"/>
                      <a:pt x="626269" y="161945"/>
                    </a:cubicBezTo>
                    <a:cubicBezTo>
                      <a:pt x="620279" y="143980"/>
                      <a:pt x="628361" y="166130"/>
                      <a:pt x="619125" y="147658"/>
                    </a:cubicBezTo>
                    <a:cubicBezTo>
                      <a:pt x="618003" y="145413"/>
                      <a:pt x="617963" y="142708"/>
                      <a:pt x="616744" y="140514"/>
                    </a:cubicBezTo>
                    <a:cubicBezTo>
                      <a:pt x="613964" y="135510"/>
                      <a:pt x="609030" y="131656"/>
                      <a:pt x="607219" y="126226"/>
                    </a:cubicBezTo>
                    <a:cubicBezTo>
                      <a:pt x="606425" y="123845"/>
                      <a:pt x="605446" y="121518"/>
                      <a:pt x="604837" y="119083"/>
                    </a:cubicBezTo>
                    <a:cubicBezTo>
                      <a:pt x="603855" y="115156"/>
                      <a:pt x="603877" y="110966"/>
                      <a:pt x="602456" y="107176"/>
                    </a:cubicBezTo>
                    <a:cubicBezTo>
                      <a:pt x="601451" y="104497"/>
                      <a:pt x="599595" y="102172"/>
                      <a:pt x="597694" y="100033"/>
                    </a:cubicBezTo>
                    <a:cubicBezTo>
                      <a:pt x="571216" y="70245"/>
                      <a:pt x="593330" y="95207"/>
                      <a:pt x="576262" y="80983"/>
                    </a:cubicBezTo>
                    <a:cubicBezTo>
                      <a:pt x="557920" y="65698"/>
                      <a:pt x="579719" y="80906"/>
                      <a:pt x="561975" y="69076"/>
                    </a:cubicBezTo>
                    <a:cubicBezTo>
                      <a:pt x="553243" y="55980"/>
                      <a:pt x="561975" y="67092"/>
                      <a:pt x="550069" y="57170"/>
                    </a:cubicBezTo>
                    <a:cubicBezTo>
                      <a:pt x="541851" y="50321"/>
                      <a:pt x="540673" y="44513"/>
                      <a:pt x="528637" y="40501"/>
                    </a:cubicBezTo>
                    <a:cubicBezTo>
                      <a:pt x="526256" y="39707"/>
                      <a:pt x="523739" y="39242"/>
                      <a:pt x="521494" y="38120"/>
                    </a:cubicBezTo>
                    <a:cubicBezTo>
                      <a:pt x="518934" y="36840"/>
                      <a:pt x="516910" y="34638"/>
                      <a:pt x="514350" y="33358"/>
                    </a:cubicBezTo>
                    <a:cubicBezTo>
                      <a:pt x="512105" y="32235"/>
                      <a:pt x="509513" y="31965"/>
                      <a:pt x="507206" y="30976"/>
                    </a:cubicBezTo>
                    <a:cubicBezTo>
                      <a:pt x="482692" y="20470"/>
                      <a:pt x="515896" y="32286"/>
                      <a:pt x="483394" y="21451"/>
                    </a:cubicBezTo>
                    <a:lnTo>
                      <a:pt x="476250" y="19070"/>
                    </a:lnTo>
                    <a:cubicBezTo>
                      <a:pt x="473869" y="18276"/>
                      <a:pt x="471591" y="17044"/>
                      <a:pt x="469106" y="16689"/>
                    </a:cubicBezTo>
                    <a:lnTo>
                      <a:pt x="452437" y="14308"/>
                    </a:lnTo>
                    <a:lnTo>
                      <a:pt x="433387" y="11926"/>
                    </a:lnTo>
                    <a:cubicBezTo>
                      <a:pt x="428608" y="11243"/>
                      <a:pt x="423813" y="10592"/>
                      <a:pt x="419100" y="9545"/>
                    </a:cubicBezTo>
                    <a:cubicBezTo>
                      <a:pt x="416650" y="9001"/>
                      <a:pt x="414426" y="7613"/>
                      <a:pt x="411956" y="7164"/>
                    </a:cubicBezTo>
                    <a:cubicBezTo>
                      <a:pt x="405660" y="6019"/>
                      <a:pt x="399256" y="5577"/>
                      <a:pt x="392906" y="4783"/>
                    </a:cubicBezTo>
                    <a:cubicBezTo>
                      <a:pt x="390525" y="3989"/>
                      <a:pt x="388268" y="2540"/>
                      <a:pt x="385762" y="2401"/>
                    </a:cubicBezTo>
                    <a:cubicBezTo>
                      <a:pt x="310573" y="-1777"/>
                      <a:pt x="294748" y="347"/>
                      <a:pt x="216694" y="2401"/>
                    </a:cubicBezTo>
                    <a:cubicBezTo>
                      <a:pt x="211210" y="3315"/>
                      <a:pt x="201122" y="4234"/>
                      <a:pt x="195262" y="7164"/>
                    </a:cubicBezTo>
                    <a:cubicBezTo>
                      <a:pt x="192702" y="8444"/>
                      <a:pt x="190734" y="10764"/>
                      <a:pt x="188119" y="11926"/>
                    </a:cubicBezTo>
                    <a:cubicBezTo>
                      <a:pt x="173078" y="18611"/>
                      <a:pt x="156765" y="25420"/>
                      <a:pt x="145256" y="28595"/>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pic>
        <p:nvPicPr>
          <p:cNvPr id="56" name="Imagen 55"/>
          <p:cNvPicPr>
            <a:picLocks noChangeAspect="1"/>
          </p:cNvPicPr>
          <p:nvPr/>
        </p:nvPicPr>
        <p:blipFill rotWithShape="1">
          <a:blip r:embed="rId12"/>
          <a:srcRect l="3846" r="4483"/>
          <a:stretch/>
        </p:blipFill>
        <p:spPr>
          <a:xfrm>
            <a:off x="735503" y="4125646"/>
            <a:ext cx="1295770" cy="950560"/>
          </a:xfrm>
          <a:prstGeom prst="rect">
            <a:avLst/>
          </a:prstGeom>
        </p:spPr>
      </p:pic>
      <p:pic>
        <p:nvPicPr>
          <p:cNvPr id="57" name="Imagen 56"/>
          <p:cNvPicPr>
            <a:picLocks noChangeAspect="1"/>
          </p:cNvPicPr>
          <p:nvPr/>
        </p:nvPicPr>
        <p:blipFill rotWithShape="1">
          <a:blip r:embed="rId13"/>
          <a:srcRect l="954" t="1901" r="11145"/>
          <a:stretch/>
        </p:blipFill>
        <p:spPr>
          <a:xfrm>
            <a:off x="729270" y="5251038"/>
            <a:ext cx="1302001" cy="976457"/>
          </a:xfrm>
          <a:prstGeom prst="rect">
            <a:avLst/>
          </a:prstGeom>
        </p:spPr>
      </p:pic>
      <p:pic>
        <p:nvPicPr>
          <p:cNvPr id="58" name="Imagen 57"/>
          <p:cNvPicPr>
            <a:picLocks noChangeAspect="1"/>
          </p:cNvPicPr>
          <p:nvPr/>
        </p:nvPicPr>
        <p:blipFill rotWithShape="1">
          <a:blip r:embed="rId14"/>
          <a:srcRect l="874" r="9244"/>
          <a:stretch/>
        </p:blipFill>
        <p:spPr>
          <a:xfrm>
            <a:off x="5020887" y="1843970"/>
            <a:ext cx="1296785" cy="956488"/>
          </a:xfrm>
          <a:prstGeom prst="rect">
            <a:avLst/>
          </a:prstGeom>
        </p:spPr>
      </p:pic>
      <p:pic>
        <p:nvPicPr>
          <p:cNvPr id="59" name="Picture 2" descr="Resultado de imagen para niÃ±os en la tarde">
            <a:extLst>
              <a:ext uri="{FF2B5EF4-FFF2-40B4-BE49-F238E27FC236}">
                <a16:creationId xmlns:a16="http://schemas.microsoft.com/office/drawing/2014/main" id="{9A453603-3EF7-425F-BDEF-AC7093269528}"/>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sharpenSoften amount="25000"/>
                    </a14:imgEffect>
                    <a14:imgEffect>
                      <a14:colorTemperature colorTemp="5300"/>
                    </a14:imgEffect>
                  </a14:imgLayer>
                </a14:imgProps>
              </a:ext>
              <a:ext uri="{28A0092B-C50C-407E-A947-70E740481C1C}">
                <a14:useLocalDpi xmlns:a14="http://schemas.microsoft.com/office/drawing/2010/main" val="0"/>
              </a:ext>
            </a:extLst>
          </a:blip>
          <a:srcRect l="2882" t="5379" r="4779" b="1295"/>
          <a:stretch/>
        </p:blipFill>
        <p:spPr bwMode="auto">
          <a:xfrm>
            <a:off x="5026428" y="2980260"/>
            <a:ext cx="1285169" cy="949641"/>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n 59">
            <a:extLst>
              <a:ext uri="{FF2B5EF4-FFF2-40B4-BE49-F238E27FC236}">
                <a16:creationId xmlns:a16="http://schemas.microsoft.com/office/drawing/2014/main" id="{5D844D5B-6B79-4D16-B5C3-D37AD59965DB}"/>
              </a:ext>
            </a:extLst>
          </p:cNvPr>
          <p:cNvPicPr>
            <a:picLocks noChangeAspect="1"/>
          </p:cNvPicPr>
          <p:nvPr/>
        </p:nvPicPr>
        <p:blipFill rotWithShape="1">
          <a:blip r:embed="rId17"/>
          <a:srcRect r="10918"/>
          <a:stretch/>
        </p:blipFill>
        <p:spPr>
          <a:xfrm>
            <a:off x="5025738" y="4108695"/>
            <a:ext cx="1289894" cy="962354"/>
          </a:xfrm>
          <a:prstGeom prst="rect">
            <a:avLst/>
          </a:prstGeom>
        </p:spPr>
      </p:pic>
      <p:pic>
        <p:nvPicPr>
          <p:cNvPr id="61" name="Imagen 60"/>
          <p:cNvPicPr>
            <a:picLocks noChangeAspect="1"/>
          </p:cNvPicPr>
          <p:nvPr/>
        </p:nvPicPr>
        <p:blipFill rotWithShape="1">
          <a:blip r:embed="rId18"/>
          <a:srcRect l="5838" r="5599"/>
          <a:stretch/>
        </p:blipFill>
        <p:spPr>
          <a:xfrm>
            <a:off x="5020886" y="5261894"/>
            <a:ext cx="1290711" cy="959936"/>
          </a:xfrm>
          <a:prstGeom prst="rect">
            <a:avLst/>
          </a:prstGeom>
        </p:spPr>
      </p:pic>
    </p:spTree>
    <p:extLst>
      <p:ext uri="{BB962C8B-B14F-4D97-AF65-F5344CB8AC3E}">
        <p14:creationId xmlns:p14="http://schemas.microsoft.com/office/powerpoint/2010/main" val="2517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0" y="915269"/>
            <a:ext cx="8012513"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"Back to the Future“ (IX) </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46</a:t>
            </a:fld>
            <a:endParaRPr lang="es-MX" dirty="0">
              <a:latin typeface="Segoe UI Semilight" panose="020B0402040204020203" pitchFamily="34" charset="0"/>
              <a:cs typeface="Segoe UI Semilight" panose="020B0402040204020203" pitchFamily="34" charset="0"/>
            </a:endParaRPr>
          </a:p>
        </p:txBody>
      </p:sp>
      <p:sp>
        <p:nvSpPr>
          <p:cNvPr id="24" name="Rectángulo 72"/>
          <p:cNvSpPr/>
          <p:nvPr/>
        </p:nvSpPr>
        <p:spPr>
          <a:xfrm>
            <a:off x="2479737" y="1924545"/>
            <a:ext cx="4917449" cy="764059"/>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 </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You wake up suddenly on a transatlantic flight and flashback to the end of Book III, ‘The Big Apple’. After your final presentation, you applied for the chance to finish the semester at King’s College London (KCL). This wasn’t in your original plans but, as Doris Day sang in the Alfred Hitchcock movie ‘</a:t>
            </a:r>
            <a:r>
              <a:rPr lang="en-GB" sz="1000" i="1" dirty="0">
                <a:solidFill>
                  <a:schemeClr val="tx1">
                    <a:lumMod val="75000"/>
                    <a:lumOff val="25000"/>
                  </a:schemeClr>
                </a:solidFill>
                <a:latin typeface="Segoe UI Semilight" panose="020B0402040204020203" pitchFamily="34" charset="0"/>
                <a:cs typeface="Segoe UI Semilight" panose="020B0402040204020203" pitchFamily="34" charset="0"/>
              </a:rPr>
              <a:t>The Man Who Knew Too Much’: </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Qué será, será … Whatever will be, will be … The future’s not ours to see … Qué será, será</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 And after all, ‘London’s Calling’, so - who could resist a trip like this?…</a:t>
            </a:r>
            <a:endParaRPr lang="es-MX" sz="10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nvGrpSpPr>
          <p:cNvPr id="48" name="Grupo 47">
            <a:extLst>
              <a:ext uri="{FF2B5EF4-FFF2-40B4-BE49-F238E27FC236}">
                <a16:creationId xmlns:a16="http://schemas.microsoft.com/office/drawing/2014/main" id="{B6FCDB6D-0645-4677-972D-2402635441A3}"/>
              </a:ext>
            </a:extLst>
          </p:cNvPr>
          <p:cNvGrpSpPr/>
          <p:nvPr/>
        </p:nvGrpSpPr>
        <p:grpSpPr>
          <a:xfrm>
            <a:off x="8293972" y="113747"/>
            <a:ext cx="695398" cy="396000"/>
            <a:chOff x="8296710" y="113747"/>
            <a:chExt cx="695398" cy="396000"/>
          </a:xfrm>
        </p:grpSpPr>
        <p:sp>
          <p:nvSpPr>
            <p:cNvPr id="50" name="Rectángulo 7">
              <a:extLst>
                <a:ext uri="{FF2B5EF4-FFF2-40B4-BE49-F238E27FC236}">
                  <a16:creationId xmlns:a16="http://schemas.microsoft.com/office/drawing/2014/main" id="{7C374CD8-109C-428C-8546-B8D75D4149D1}"/>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4" name="TextBox 12">
              <a:extLst>
                <a:ext uri="{FF2B5EF4-FFF2-40B4-BE49-F238E27FC236}">
                  <a16:creationId xmlns:a16="http://schemas.microsoft.com/office/drawing/2014/main" id="{3FD0F0FF-7117-43B3-AAC8-D19643CAB46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pic>
        <p:nvPicPr>
          <p:cNvPr id="52" name="Imagen 51" descr="Imagen relacionada">
            <a:extLst>
              <a:ext uri="{FF2B5EF4-FFF2-40B4-BE49-F238E27FC236}">
                <a16:creationId xmlns:a16="http://schemas.microsoft.com/office/drawing/2014/main" id="{772E274E-CB7E-4D93-9661-F61CA9AB90D8}"/>
              </a:ext>
            </a:extLst>
          </p:cNvPr>
          <p:cNvPicPr/>
          <p:nvPr/>
        </p:nvPicPr>
        <p:blipFill rotWithShape="1">
          <a:blip r:embed="rId6" cstate="print">
            <a:extLst>
              <a:ext uri="{BEBA8EAE-BF5A-486C-A8C5-ECC9F3942E4B}">
                <a14:imgProps xmlns:a14="http://schemas.microsoft.com/office/drawing/2010/main">
                  <a14:imgLayer r:embed="rId7">
                    <a14:imgEffect>
                      <a14:colorTemperature colorTemp="7200"/>
                    </a14:imgEffect>
                    <a14:imgEffect>
                      <a14:saturation sat="98000"/>
                    </a14:imgEffect>
                  </a14:imgLayer>
                </a14:imgProps>
              </a:ext>
              <a:ext uri="{28A0092B-C50C-407E-A947-70E740481C1C}">
                <a14:useLocalDpi xmlns:a14="http://schemas.microsoft.com/office/drawing/2010/main" val="0"/>
              </a:ext>
            </a:extLst>
          </a:blip>
          <a:srcRect l="8185" r="7013"/>
          <a:stretch/>
        </p:blipFill>
        <p:spPr bwMode="auto">
          <a:xfrm>
            <a:off x="2580270" y="2867314"/>
            <a:ext cx="4752000" cy="3159767"/>
          </a:xfrm>
          <a:prstGeom prst="rect">
            <a:avLst/>
          </a:prstGeom>
          <a:noFill/>
          <a:ln>
            <a:noFill/>
          </a:ln>
          <a:extLst>
            <a:ext uri="{53640926-AAD7-44D8-BBD7-CCE9431645EC}">
              <a14:shadowObscured xmlns:a14="http://schemas.microsoft.com/office/drawing/2010/main"/>
            </a:ext>
          </a:extLst>
        </p:spPr>
      </p:pic>
      <p:grpSp>
        <p:nvGrpSpPr>
          <p:cNvPr id="80" name="Group 3">
            <a:extLst>
              <a:ext uri="{FF2B5EF4-FFF2-40B4-BE49-F238E27FC236}">
                <a16:creationId xmlns:a16="http://schemas.microsoft.com/office/drawing/2014/main" id="{53A42EDF-465A-4F02-94E4-621B7080C8A2}"/>
              </a:ext>
            </a:extLst>
          </p:cNvPr>
          <p:cNvGrpSpPr/>
          <p:nvPr/>
        </p:nvGrpSpPr>
        <p:grpSpPr>
          <a:xfrm>
            <a:off x="717754" y="1817006"/>
            <a:ext cx="8470491" cy="4327338"/>
            <a:chOff x="712061" y="1830057"/>
            <a:chExt cx="7982046" cy="4077805"/>
          </a:xfrm>
        </p:grpSpPr>
        <p:grpSp>
          <p:nvGrpSpPr>
            <p:cNvPr id="81" name="Group 19">
              <a:extLst>
                <a:ext uri="{FF2B5EF4-FFF2-40B4-BE49-F238E27FC236}">
                  <a16:creationId xmlns:a16="http://schemas.microsoft.com/office/drawing/2014/main" id="{10A89829-9721-4D50-B1B5-B61676ED329E}"/>
                </a:ext>
              </a:extLst>
            </p:cNvPr>
            <p:cNvGrpSpPr/>
            <p:nvPr/>
          </p:nvGrpSpPr>
          <p:grpSpPr>
            <a:xfrm>
              <a:off x="728775" y="1830057"/>
              <a:ext cx="1440195" cy="943017"/>
              <a:chOff x="976929" y="1815908"/>
              <a:chExt cx="1440195" cy="943017"/>
            </a:xfrm>
          </p:grpSpPr>
          <p:sp>
            <p:nvSpPr>
              <p:cNvPr id="103" name="Rectángulo 34">
                <a:extLst>
                  <a:ext uri="{FF2B5EF4-FFF2-40B4-BE49-F238E27FC236}">
                    <a16:creationId xmlns:a16="http://schemas.microsoft.com/office/drawing/2014/main" id="{22914378-14EC-47FB-806B-B2C2CF7C03CD}"/>
                  </a:ext>
                </a:extLst>
              </p:cNvPr>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104" name="Rectángulo 5">
                <a:extLst>
                  <a:ext uri="{FF2B5EF4-FFF2-40B4-BE49-F238E27FC236}">
                    <a16:creationId xmlns:a16="http://schemas.microsoft.com/office/drawing/2014/main" id="{47914FDA-8846-41B3-A516-FD5F3E2AE44A}"/>
                  </a:ext>
                </a:extLst>
              </p:cNvPr>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 I can:</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Make predictions.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Make offers and requests.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Discuss about future plans.</a:t>
                </a:r>
              </a:p>
            </p:txBody>
          </p:sp>
        </p:grpSp>
        <p:grpSp>
          <p:nvGrpSpPr>
            <p:cNvPr id="82" name="Group 25">
              <a:extLst>
                <a:ext uri="{FF2B5EF4-FFF2-40B4-BE49-F238E27FC236}">
                  <a16:creationId xmlns:a16="http://schemas.microsoft.com/office/drawing/2014/main" id="{83ED7495-6722-48CF-8A5A-73B5F4ACF6B2}"/>
                </a:ext>
              </a:extLst>
            </p:cNvPr>
            <p:cNvGrpSpPr/>
            <p:nvPr/>
          </p:nvGrpSpPr>
          <p:grpSpPr>
            <a:xfrm>
              <a:off x="725281" y="2883016"/>
              <a:ext cx="1440000" cy="930007"/>
              <a:chOff x="5088175" y="1682779"/>
              <a:chExt cx="1514701" cy="930007"/>
            </a:xfrm>
          </p:grpSpPr>
          <p:sp>
            <p:nvSpPr>
              <p:cNvPr id="101" name="Rectángulo 43">
                <a:extLst>
                  <a:ext uri="{FF2B5EF4-FFF2-40B4-BE49-F238E27FC236}">
                    <a16:creationId xmlns:a16="http://schemas.microsoft.com/office/drawing/2014/main" id="{DDE8AB22-C679-466F-B137-E879A4680BCC}"/>
                  </a:ext>
                </a:extLst>
              </p:cNvPr>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102" name="Rectángulo 79">
                <a:extLst>
                  <a:ext uri="{FF2B5EF4-FFF2-40B4-BE49-F238E27FC236}">
                    <a16:creationId xmlns:a16="http://schemas.microsoft.com/office/drawing/2014/main" id="{63553348-48B2-487C-9A0B-8D579A59727B}"/>
                  </a:ext>
                </a:extLst>
              </p:cNvPr>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1. A song for change: to listen and identify future events. </a:t>
                </a:r>
              </a:p>
            </p:txBody>
          </p:sp>
        </p:grpSp>
        <p:grpSp>
          <p:nvGrpSpPr>
            <p:cNvPr id="83" name="Group 28">
              <a:extLst>
                <a:ext uri="{FF2B5EF4-FFF2-40B4-BE49-F238E27FC236}">
                  <a16:creationId xmlns:a16="http://schemas.microsoft.com/office/drawing/2014/main" id="{54A17337-678F-46D1-816D-7181147EFE63}"/>
                </a:ext>
              </a:extLst>
            </p:cNvPr>
            <p:cNvGrpSpPr/>
            <p:nvPr/>
          </p:nvGrpSpPr>
          <p:grpSpPr>
            <a:xfrm>
              <a:off x="712061" y="3932992"/>
              <a:ext cx="1446230" cy="1033171"/>
              <a:chOff x="1171576" y="3002417"/>
              <a:chExt cx="1817753" cy="1762864"/>
            </a:xfrm>
          </p:grpSpPr>
          <p:sp>
            <p:nvSpPr>
              <p:cNvPr id="99" name="Rectángulo 44">
                <a:extLst>
                  <a:ext uri="{FF2B5EF4-FFF2-40B4-BE49-F238E27FC236}">
                    <a16:creationId xmlns:a16="http://schemas.microsoft.com/office/drawing/2014/main" id="{1F4DD90F-C502-41CC-93BB-4FB65376C931}"/>
                  </a:ext>
                </a:extLst>
              </p:cNvPr>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100" name="Rectángulo 86">
                <a:extLst>
                  <a:ext uri="{FF2B5EF4-FFF2-40B4-BE49-F238E27FC236}">
                    <a16:creationId xmlns:a16="http://schemas.microsoft.com/office/drawing/2014/main" id="{A94AAB4D-C6BE-48C0-A19C-6A1DB367B2BF}"/>
                  </a:ext>
                </a:extLst>
              </p:cNvPr>
              <p:cNvSpPr/>
              <p:nvPr/>
            </p:nvSpPr>
            <p:spPr>
              <a:xfrm>
                <a:off x="1171576" y="3536770"/>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lumMod val="85000"/>
                        <a:lumOff val="15000"/>
                      </a:schemeClr>
                    </a:solidFill>
                    <a:latin typeface="Segoe UI Semilight" panose="020B0402040204020203" pitchFamily="34" charset="0"/>
                    <a:cs typeface="Segoe UI Semilight" panose="020B0402040204020203" pitchFamily="34" charset="0"/>
                  </a:rPr>
                  <a:t>In the future: identify future events with ‘will’.</a:t>
                </a:r>
              </a:p>
              <a:p>
                <a:pPr algn="ctr"/>
                <a:r>
                  <a:rPr lang="en-US" sz="800" dirty="0">
                    <a:solidFill>
                      <a:schemeClr val="tx1">
                        <a:lumMod val="85000"/>
                        <a:lumOff val="15000"/>
                      </a:schemeClr>
                    </a:solidFill>
                    <a:latin typeface="Segoe UI Semilight" panose="020B0402040204020203" pitchFamily="34" charset="0"/>
                    <a:cs typeface="Segoe UI Semilight" panose="020B0402040204020203" pitchFamily="34" charset="0"/>
                  </a:rPr>
                  <a:t>Times are changing: read an article about natural disasters.</a:t>
                </a:r>
              </a:p>
              <a:p>
                <a:pPr algn="ctr"/>
                <a:r>
                  <a:rPr lang="en-US" sz="800" dirty="0">
                    <a:solidFill>
                      <a:schemeClr val="tx1">
                        <a:lumMod val="85000"/>
                        <a:lumOff val="15000"/>
                      </a:schemeClr>
                    </a:solidFill>
                    <a:latin typeface="Segoe UI Semilight" panose="020B0402040204020203" pitchFamily="34" charset="0"/>
                    <a:cs typeface="Segoe UI Semilight" panose="020B0402040204020203" pitchFamily="34" charset="0"/>
                  </a:rPr>
                  <a:t>Time to make a change: read about environment activists.</a:t>
                </a:r>
              </a:p>
              <a:p>
                <a:pPr marL="228600" indent="-228600" algn="ctr">
                  <a:buAutoNum type="arabicPeriod"/>
                </a:pPr>
                <a:endParaRPr lang="en-US" sz="8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grpSp>
        <p:grpSp>
          <p:nvGrpSpPr>
            <p:cNvPr id="84" name="Group 31">
              <a:extLst>
                <a:ext uri="{FF2B5EF4-FFF2-40B4-BE49-F238E27FC236}">
                  <a16:creationId xmlns:a16="http://schemas.microsoft.com/office/drawing/2014/main" id="{610D1C93-531A-49A0-87A9-9B213F942104}"/>
                </a:ext>
              </a:extLst>
            </p:cNvPr>
            <p:cNvGrpSpPr/>
            <p:nvPr/>
          </p:nvGrpSpPr>
          <p:grpSpPr>
            <a:xfrm>
              <a:off x="7254107" y="4971863"/>
              <a:ext cx="1440000" cy="935999"/>
              <a:chOff x="5070889" y="2991435"/>
              <a:chExt cx="1512000" cy="935999"/>
            </a:xfrm>
          </p:grpSpPr>
          <p:sp>
            <p:nvSpPr>
              <p:cNvPr id="97" name="Rectángulo 44">
                <a:extLst>
                  <a:ext uri="{FF2B5EF4-FFF2-40B4-BE49-F238E27FC236}">
                    <a16:creationId xmlns:a16="http://schemas.microsoft.com/office/drawing/2014/main" id="{265CB8F0-0367-49A9-BCFD-071B1D4BEBA9}"/>
                  </a:ext>
                </a:extLst>
              </p:cNvPr>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98" name="Rectángulo 86">
                <a:extLst>
                  <a:ext uri="{FF2B5EF4-FFF2-40B4-BE49-F238E27FC236}">
                    <a16:creationId xmlns:a16="http://schemas.microsoft.com/office/drawing/2014/main" id="{4A80265E-DB65-446C-947E-156998F47CF3}"/>
                  </a:ext>
                </a:extLst>
              </p:cNvPr>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1. A song for change: to listen to future actions with ‘will’.</a:t>
                </a:r>
              </a:p>
            </p:txBody>
          </p:sp>
        </p:grpSp>
        <p:grpSp>
          <p:nvGrpSpPr>
            <p:cNvPr id="85" name="Group 34">
              <a:extLst>
                <a:ext uri="{FF2B5EF4-FFF2-40B4-BE49-F238E27FC236}">
                  <a16:creationId xmlns:a16="http://schemas.microsoft.com/office/drawing/2014/main" id="{559588C2-C340-4A96-B39E-0BF973F43C42}"/>
                </a:ext>
              </a:extLst>
            </p:cNvPr>
            <p:cNvGrpSpPr/>
            <p:nvPr/>
          </p:nvGrpSpPr>
          <p:grpSpPr>
            <a:xfrm>
              <a:off x="7250129" y="2878783"/>
              <a:ext cx="1440000" cy="906569"/>
              <a:chOff x="3069097" y="3269485"/>
              <a:chExt cx="1514868" cy="906569"/>
            </a:xfrm>
          </p:grpSpPr>
          <p:sp>
            <p:nvSpPr>
              <p:cNvPr id="95" name="Rectángulo 83">
                <a:extLst>
                  <a:ext uri="{FF2B5EF4-FFF2-40B4-BE49-F238E27FC236}">
                    <a16:creationId xmlns:a16="http://schemas.microsoft.com/office/drawing/2014/main" id="{695E49D9-577A-4C5E-9604-CE281BA0D4F0}"/>
                  </a:ext>
                </a:extLst>
              </p:cNvPr>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96" name="Rectángulo 96">
                <a:extLst>
                  <a:ext uri="{FF2B5EF4-FFF2-40B4-BE49-F238E27FC236}">
                    <a16:creationId xmlns:a16="http://schemas.microsoft.com/office/drawing/2014/main" id="{10B61C6B-CD4F-4E7B-95AD-8BDEC0032E01}"/>
                  </a:ext>
                </a:extLst>
              </p:cNvPr>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AutoNum type="arabicPeriod"/>
                </a:pP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Future with ‘will’ and present continuous.</a:t>
                </a:r>
              </a:p>
              <a:p>
                <a:pPr marL="228600" indent="-228600" algn="ctr">
                  <a:buAutoNum type="arabicPeriod"/>
                </a:pP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Use of ‘be able to’.</a:t>
                </a:r>
              </a:p>
              <a:p>
                <a:pPr marL="228600" indent="-228600" algn="ctr">
                  <a:buAutoNum type="arabicPeriod"/>
                </a:pP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Modal verb ‘should’.</a:t>
                </a:r>
              </a:p>
              <a:p>
                <a:pPr marL="228600" indent="-228600" algn="ctr">
                  <a:buAutoNum type="arabicPeriod"/>
                </a:pP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86" name="Group 37">
              <a:extLst>
                <a:ext uri="{FF2B5EF4-FFF2-40B4-BE49-F238E27FC236}">
                  <a16:creationId xmlns:a16="http://schemas.microsoft.com/office/drawing/2014/main" id="{E53E15A1-9F2F-4016-8181-D2F5F4F40D58}"/>
                </a:ext>
              </a:extLst>
            </p:cNvPr>
            <p:cNvGrpSpPr/>
            <p:nvPr/>
          </p:nvGrpSpPr>
          <p:grpSpPr>
            <a:xfrm>
              <a:off x="722517" y="4981145"/>
              <a:ext cx="1440000" cy="865746"/>
              <a:chOff x="4881942" y="4422037"/>
              <a:chExt cx="1515579" cy="865746"/>
            </a:xfrm>
          </p:grpSpPr>
          <p:sp>
            <p:nvSpPr>
              <p:cNvPr id="94" name="Rectángulo 5">
                <a:extLst>
                  <a:ext uri="{FF2B5EF4-FFF2-40B4-BE49-F238E27FC236}">
                    <a16:creationId xmlns:a16="http://schemas.microsoft.com/office/drawing/2014/main" id="{B972965D-788B-4BD7-B690-D27E5C899FD7}"/>
                  </a:ext>
                </a:extLst>
              </p:cNvPr>
              <p:cNvSpPr/>
              <p:nvPr/>
            </p:nvSpPr>
            <p:spPr>
              <a:xfrm>
                <a:off x="4881942" y="4567783"/>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An English future: to write about future plans.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What the future holds: to make predictions.</a:t>
                </a:r>
              </a:p>
              <a:p>
                <a:pPr marL="228600" indent="-228600" algn="ctr">
                  <a:buAutoNum type="arabicPeriod"/>
                </a:pPr>
                <a:endParaRPr lang="en-US" sz="8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sp>
            <p:nvSpPr>
              <p:cNvPr id="93" name="Rectángulo 34">
                <a:extLst>
                  <a:ext uri="{FF2B5EF4-FFF2-40B4-BE49-F238E27FC236}">
                    <a16:creationId xmlns:a16="http://schemas.microsoft.com/office/drawing/2014/main" id="{C59C06AE-4F7D-41C1-B7DF-D107F2F4A00F}"/>
                  </a:ext>
                </a:extLst>
              </p:cNvPr>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grpSp>
        <p:grpSp>
          <p:nvGrpSpPr>
            <p:cNvPr id="87" name="Group 41">
              <a:extLst>
                <a:ext uri="{FF2B5EF4-FFF2-40B4-BE49-F238E27FC236}">
                  <a16:creationId xmlns:a16="http://schemas.microsoft.com/office/drawing/2014/main" id="{0BA744EB-CB1C-4CCB-9259-A3D9A4F44818}"/>
                </a:ext>
              </a:extLst>
            </p:cNvPr>
            <p:cNvGrpSpPr/>
            <p:nvPr/>
          </p:nvGrpSpPr>
          <p:grpSpPr>
            <a:xfrm>
              <a:off x="7252503" y="1835407"/>
              <a:ext cx="1440000" cy="928568"/>
              <a:chOff x="1218046" y="4910959"/>
              <a:chExt cx="1512594" cy="928568"/>
            </a:xfrm>
          </p:grpSpPr>
          <p:sp>
            <p:nvSpPr>
              <p:cNvPr id="91" name="Rectángulo 41">
                <a:extLst>
                  <a:ext uri="{FF2B5EF4-FFF2-40B4-BE49-F238E27FC236}">
                    <a16:creationId xmlns:a16="http://schemas.microsoft.com/office/drawing/2014/main" id="{886C20DC-CAEC-438F-A5F4-3E2295555F4C}"/>
                  </a:ext>
                </a:extLst>
              </p:cNvPr>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Speaking</a:t>
                </a:r>
              </a:p>
            </p:txBody>
          </p:sp>
          <p:sp>
            <p:nvSpPr>
              <p:cNvPr id="92" name="Rectángulo 72">
                <a:extLst>
                  <a:ext uri="{FF2B5EF4-FFF2-40B4-BE49-F238E27FC236}">
                    <a16:creationId xmlns:a16="http://schemas.microsoft.com/office/drawing/2014/main" id="{A2A3AC1E-6221-4D5F-BD63-6EB3A927F6FA}"/>
                  </a:ext>
                </a:extLst>
              </p:cNvPr>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1. Talking about nature and pollution.</a:t>
                </a:r>
              </a:p>
            </p:txBody>
          </p:sp>
        </p:grpSp>
        <p:grpSp>
          <p:nvGrpSpPr>
            <p:cNvPr id="88" name="Group 44">
              <a:extLst>
                <a:ext uri="{FF2B5EF4-FFF2-40B4-BE49-F238E27FC236}">
                  <a16:creationId xmlns:a16="http://schemas.microsoft.com/office/drawing/2014/main" id="{1B94897A-BF2C-40C2-8252-ACE793DEF8D6}"/>
                </a:ext>
              </a:extLst>
            </p:cNvPr>
            <p:cNvGrpSpPr/>
            <p:nvPr/>
          </p:nvGrpSpPr>
          <p:grpSpPr>
            <a:xfrm>
              <a:off x="7251217" y="3915031"/>
              <a:ext cx="1440000" cy="935643"/>
              <a:chOff x="3052508" y="4927609"/>
              <a:chExt cx="1517547" cy="935643"/>
            </a:xfrm>
          </p:grpSpPr>
          <p:sp>
            <p:nvSpPr>
              <p:cNvPr id="89" name="Rectángulo 43">
                <a:extLst>
                  <a:ext uri="{FF2B5EF4-FFF2-40B4-BE49-F238E27FC236}">
                    <a16:creationId xmlns:a16="http://schemas.microsoft.com/office/drawing/2014/main" id="{7DB84305-531D-4C3D-82B9-625F51B765CE}"/>
                  </a:ext>
                </a:extLst>
              </p:cNvPr>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90" name="Rectángulo 79">
                <a:extLst>
                  <a:ext uri="{FF2B5EF4-FFF2-40B4-BE49-F238E27FC236}">
                    <a16:creationId xmlns:a16="http://schemas.microsoft.com/office/drawing/2014/main" id="{5568B9B8-BDF9-461C-BA4C-AAAE56F935F0}"/>
                  </a:ext>
                </a:extLst>
              </p:cNvPr>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AutoNum type="arabicPeriod"/>
                </a:pP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Nature and pollution.</a:t>
                </a:r>
              </a:p>
              <a:p>
                <a:pPr marL="228600" indent="-228600" algn="ctr">
                  <a:buAutoNum type="arabicPeriod"/>
                </a:pP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Natural disasters.</a:t>
                </a:r>
              </a:p>
              <a:p>
                <a:pPr marL="228600" indent="-228600" algn="ctr">
                  <a:buAutoNum type="arabicPeriod"/>
                </a:pP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spTree>
    <p:extLst>
      <p:ext uri="{BB962C8B-B14F-4D97-AF65-F5344CB8AC3E}">
        <p14:creationId xmlns:p14="http://schemas.microsoft.com/office/powerpoint/2010/main" val="97297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47</a:t>
            </a:fld>
            <a:endParaRPr lang="es-MX" dirty="0">
              <a:latin typeface="Segoe UI Semilight" panose="020B0402040204020203" pitchFamily="34" charset="0"/>
              <a:cs typeface="Segoe UI Semilight" panose="020B0402040204020203" pitchFamily="34" charset="0"/>
            </a:endParaRPr>
          </a:p>
        </p:txBody>
      </p:sp>
      <p:sp>
        <p:nvSpPr>
          <p:cNvPr id="15" name="TextBox 10">
            <a:extLst>
              <a:ext uri="{FF2B5EF4-FFF2-40B4-BE49-F238E27FC236}">
                <a16:creationId xmlns:a16="http://schemas.microsoft.com/office/drawing/2014/main" id="{DFE9CBE7-AD60-45CF-99B3-EEC66792FF6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2" name="Grupo 11">
            <a:extLst>
              <a:ext uri="{FF2B5EF4-FFF2-40B4-BE49-F238E27FC236}">
                <a16:creationId xmlns:a16="http://schemas.microsoft.com/office/drawing/2014/main" id="{2C602E6A-EE79-4311-BAE3-B60EFE458202}"/>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18283518-35EF-413D-89C1-F0D4AC4A9B20}"/>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0896AA9E-4D3E-47C5-8A43-2B1B5393446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4" name="TextBox 10"/>
          <p:cNvSpPr txBox="1"/>
          <p:nvPr/>
        </p:nvSpPr>
        <p:spPr>
          <a:xfrm>
            <a:off x="607830" y="915269"/>
            <a:ext cx="8012513"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"Back to the Future“ (IX) </a:t>
            </a:r>
          </a:p>
        </p:txBody>
      </p:sp>
      <p:graphicFrame>
        <p:nvGraphicFramePr>
          <p:cNvPr id="18" name="Table 6">
            <a:extLst>
              <a:ext uri="{FF2B5EF4-FFF2-40B4-BE49-F238E27FC236}">
                <a16:creationId xmlns:a16="http://schemas.microsoft.com/office/drawing/2014/main" id="{E14A06C5-6580-4BAE-9798-317498FFFE07}"/>
              </a:ext>
            </a:extLst>
          </p:cNvPr>
          <p:cNvGraphicFramePr>
            <a:graphicFrameLocks noGrp="1"/>
          </p:cNvGraphicFramePr>
          <p:nvPr>
            <p:extLst>
              <p:ext uri="{D42A27DB-BD31-4B8C-83A1-F6EECF244321}">
                <p14:modId xmlns:p14="http://schemas.microsoft.com/office/powerpoint/2010/main" val="3344272683"/>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9" name="Table 6">
            <a:extLst>
              <a:ext uri="{FF2B5EF4-FFF2-40B4-BE49-F238E27FC236}">
                <a16:creationId xmlns:a16="http://schemas.microsoft.com/office/drawing/2014/main" id="{AE9B078F-EAD1-4D07-A081-2365B0E202D4}"/>
              </a:ext>
            </a:extLst>
          </p:cNvPr>
          <p:cNvGraphicFramePr>
            <a:graphicFrameLocks noGrp="1"/>
          </p:cNvGraphicFramePr>
          <p:nvPr>
            <p:extLst>
              <p:ext uri="{D42A27DB-BD31-4B8C-83A1-F6EECF244321}">
                <p14:modId xmlns:p14="http://schemas.microsoft.com/office/powerpoint/2010/main" val="1528459238"/>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1001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48</a:t>
            </a:fld>
            <a:endParaRPr lang="es-MX" dirty="0">
              <a:latin typeface="Segoe UI Semilight" panose="020B0402040204020203" pitchFamily="34" charset="0"/>
              <a:cs typeface="Segoe UI Semilight" panose="020B0402040204020203" pitchFamily="34" charset="0"/>
            </a:endParaRPr>
          </a:p>
        </p:txBody>
      </p:sp>
      <p:sp>
        <p:nvSpPr>
          <p:cNvPr id="15" name="TextBox 10">
            <a:extLst>
              <a:ext uri="{FF2B5EF4-FFF2-40B4-BE49-F238E27FC236}">
                <a16:creationId xmlns:a16="http://schemas.microsoft.com/office/drawing/2014/main" id="{625D79C4-56F1-4B4D-981C-9077B945F30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1" name="Grupo 10">
            <a:extLst>
              <a:ext uri="{FF2B5EF4-FFF2-40B4-BE49-F238E27FC236}">
                <a16:creationId xmlns:a16="http://schemas.microsoft.com/office/drawing/2014/main" id="{0738EADE-4D4A-4FC4-BE4F-70BC196DC924}"/>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B2FACBD8-CCCA-4CA3-BFCA-4F0D071D10EE}"/>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6E407980-1F5F-45E9-95A2-10F2D75221B3}"/>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4" name="TextBox 10"/>
          <p:cNvSpPr txBox="1"/>
          <p:nvPr/>
        </p:nvSpPr>
        <p:spPr>
          <a:xfrm>
            <a:off x="607830" y="915269"/>
            <a:ext cx="8012513"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"Back to the Future“ (IX) </a:t>
            </a:r>
          </a:p>
        </p:txBody>
      </p:sp>
      <p:graphicFrame>
        <p:nvGraphicFramePr>
          <p:cNvPr id="18" name="Table 6">
            <a:extLst>
              <a:ext uri="{FF2B5EF4-FFF2-40B4-BE49-F238E27FC236}">
                <a16:creationId xmlns:a16="http://schemas.microsoft.com/office/drawing/2014/main" id="{A229655B-7F26-44C2-A898-CD2AA126BBD7}"/>
              </a:ext>
            </a:extLst>
          </p:cNvPr>
          <p:cNvGraphicFramePr>
            <a:graphicFrameLocks noGrp="1"/>
          </p:cNvGraphicFramePr>
          <p:nvPr>
            <p:extLst>
              <p:ext uri="{D42A27DB-BD31-4B8C-83A1-F6EECF244321}">
                <p14:modId xmlns:p14="http://schemas.microsoft.com/office/powerpoint/2010/main" val="3841181026"/>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1" name="Table 6">
            <a:extLst>
              <a:ext uri="{FF2B5EF4-FFF2-40B4-BE49-F238E27FC236}">
                <a16:creationId xmlns:a16="http://schemas.microsoft.com/office/drawing/2014/main" id="{61813FBF-A04C-450C-85FD-DA10E9F68B90}"/>
              </a:ext>
            </a:extLst>
          </p:cNvPr>
          <p:cNvGraphicFramePr>
            <a:graphicFrameLocks noGrp="1"/>
          </p:cNvGraphicFramePr>
          <p:nvPr>
            <p:extLst>
              <p:ext uri="{D42A27DB-BD31-4B8C-83A1-F6EECF244321}">
                <p14:modId xmlns:p14="http://schemas.microsoft.com/office/powerpoint/2010/main" val="2138418766"/>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0639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0" y="915269"/>
            <a:ext cx="8012513"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“Notting Hill“ (X) </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49</a:t>
            </a:fld>
            <a:endParaRPr lang="es-MX" dirty="0">
              <a:latin typeface="Segoe UI Semilight" panose="020B0402040204020203" pitchFamily="34" charset="0"/>
              <a:cs typeface="Segoe UI Semilight" panose="020B0402040204020203" pitchFamily="34" charset="0"/>
            </a:endParaRPr>
          </a:p>
        </p:txBody>
      </p:sp>
      <p:grpSp>
        <p:nvGrpSpPr>
          <p:cNvPr id="48" name="Grupo 47">
            <a:extLst>
              <a:ext uri="{FF2B5EF4-FFF2-40B4-BE49-F238E27FC236}">
                <a16:creationId xmlns:a16="http://schemas.microsoft.com/office/drawing/2014/main" id="{B6FCDB6D-0645-4677-972D-2402635441A3}"/>
              </a:ext>
            </a:extLst>
          </p:cNvPr>
          <p:cNvGrpSpPr/>
          <p:nvPr/>
        </p:nvGrpSpPr>
        <p:grpSpPr>
          <a:xfrm>
            <a:off x="8293972" y="113747"/>
            <a:ext cx="695398" cy="396000"/>
            <a:chOff x="8296710" y="113747"/>
            <a:chExt cx="695398" cy="396000"/>
          </a:xfrm>
        </p:grpSpPr>
        <p:sp>
          <p:nvSpPr>
            <p:cNvPr id="50" name="Rectángulo 7">
              <a:extLst>
                <a:ext uri="{FF2B5EF4-FFF2-40B4-BE49-F238E27FC236}">
                  <a16:creationId xmlns:a16="http://schemas.microsoft.com/office/drawing/2014/main" id="{7C374CD8-109C-428C-8546-B8D75D4149D1}"/>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4" name="TextBox 12">
              <a:extLst>
                <a:ext uri="{FF2B5EF4-FFF2-40B4-BE49-F238E27FC236}">
                  <a16:creationId xmlns:a16="http://schemas.microsoft.com/office/drawing/2014/main" id="{3FD0F0FF-7117-43B3-AAC8-D19643CAB46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grpSp>
        <p:nvGrpSpPr>
          <p:cNvPr id="52" name="Group 3">
            <a:extLst>
              <a:ext uri="{FF2B5EF4-FFF2-40B4-BE49-F238E27FC236}">
                <a16:creationId xmlns:a16="http://schemas.microsoft.com/office/drawing/2014/main" id="{B86AF43F-0B78-4C9F-B497-5F25E7F2B6A3}"/>
              </a:ext>
            </a:extLst>
          </p:cNvPr>
          <p:cNvGrpSpPr/>
          <p:nvPr/>
        </p:nvGrpSpPr>
        <p:grpSpPr>
          <a:xfrm>
            <a:off x="728850" y="1817007"/>
            <a:ext cx="8459395" cy="4329312"/>
            <a:chOff x="722517" y="1830057"/>
            <a:chExt cx="7971590" cy="4079665"/>
          </a:xfrm>
        </p:grpSpPr>
        <p:grpSp>
          <p:nvGrpSpPr>
            <p:cNvPr id="53" name="Group 19">
              <a:extLst>
                <a:ext uri="{FF2B5EF4-FFF2-40B4-BE49-F238E27FC236}">
                  <a16:creationId xmlns:a16="http://schemas.microsoft.com/office/drawing/2014/main" id="{DCDA1903-D9CC-4FB1-942E-2EC2C0E15E91}"/>
                </a:ext>
              </a:extLst>
            </p:cNvPr>
            <p:cNvGrpSpPr/>
            <p:nvPr/>
          </p:nvGrpSpPr>
          <p:grpSpPr>
            <a:xfrm>
              <a:off x="728775" y="1830057"/>
              <a:ext cx="1440195" cy="943017"/>
              <a:chOff x="976929" y="1815908"/>
              <a:chExt cx="1440195" cy="943017"/>
            </a:xfrm>
          </p:grpSpPr>
          <p:sp>
            <p:nvSpPr>
              <p:cNvPr id="89" name="Rectángulo 34">
                <a:extLst>
                  <a:ext uri="{FF2B5EF4-FFF2-40B4-BE49-F238E27FC236}">
                    <a16:creationId xmlns:a16="http://schemas.microsoft.com/office/drawing/2014/main" id="{CC65A2EE-14CB-482B-8429-1C63FCC88E83}"/>
                  </a:ext>
                </a:extLst>
              </p:cNvPr>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90" name="Rectángulo 5">
                <a:extLst>
                  <a:ext uri="{FF2B5EF4-FFF2-40B4-BE49-F238E27FC236}">
                    <a16:creationId xmlns:a16="http://schemas.microsoft.com/office/drawing/2014/main" id="{CF51B457-6FD4-4EAF-844A-594468A36B13}"/>
                  </a:ext>
                </a:extLst>
              </p:cNvPr>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 can talk about actions at different moments in the future and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predict events in the future</a:t>
                </a:r>
              </a:p>
            </p:txBody>
          </p:sp>
        </p:grpSp>
        <p:sp>
          <p:nvSpPr>
            <p:cNvPr id="55" name="Rectángulo 72">
              <a:extLst>
                <a:ext uri="{FF2B5EF4-FFF2-40B4-BE49-F238E27FC236}">
                  <a16:creationId xmlns:a16="http://schemas.microsoft.com/office/drawing/2014/main" id="{E58D2148-131C-42AA-9691-03270E2E5BA4}"/>
                </a:ext>
              </a:extLst>
            </p:cNvPr>
            <p:cNvSpPr/>
            <p:nvPr/>
          </p:nvSpPr>
          <p:spPr>
            <a:xfrm>
              <a:off x="2371548" y="1921704"/>
              <a:ext cx="4633888" cy="72000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85000"/>
                      <a:lumOff val="1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85000"/>
                      <a:lumOff val="15000"/>
                    </a:schemeClr>
                  </a:solidFill>
                  <a:latin typeface="Segoe UI Semilight" panose="020B0402040204020203" pitchFamily="34" charset="0"/>
                  <a:cs typeface="Segoe UI Semilight" panose="020B0402040204020203" pitchFamily="34" charset="0"/>
                </a:rPr>
                <a:t> Have you ever wanted to visit the location of a film? Or wondered - ‘What happened next?’ … In this chapter, you’ll learn more about your host family William and Anna, as well as Hampstead Heath, a huge natural area protected by local law. You’ll discover this place in popular culture and its appearances in the novel </a:t>
              </a:r>
              <a:r>
                <a:rPr lang="en-US" sz="1000" i="1" dirty="0">
                  <a:solidFill>
                    <a:schemeClr val="tx1">
                      <a:lumMod val="85000"/>
                      <a:lumOff val="15000"/>
                    </a:schemeClr>
                  </a:solidFill>
                  <a:latin typeface="Segoe UI Semilight" panose="020B0402040204020203" pitchFamily="34" charset="0"/>
                  <a:cs typeface="Segoe UI Semilight" panose="020B0402040204020203" pitchFamily="34" charset="0"/>
                </a:rPr>
                <a:t>Dracula</a:t>
              </a:r>
              <a:r>
                <a:rPr lang="en-US" sz="1000" dirty="0">
                  <a:solidFill>
                    <a:schemeClr val="tx1">
                      <a:lumMod val="85000"/>
                      <a:lumOff val="15000"/>
                    </a:schemeClr>
                  </a:solidFill>
                  <a:latin typeface="Segoe UI Semilight" panose="020B0402040204020203" pitchFamily="34" charset="0"/>
                  <a:cs typeface="Segoe UI Semilight" panose="020B0402040204020203" pitchFamily="34" charset="0"/>
                </a:rPr>
                <a:t>, the film </a:t>
              </a:r>
              <a:r>
                <a:rPr lang="en-US" sz="1000" i="1" dirty="0">
                  <a:solidFill>
                    <a:schemeClr val="tx1">
                      <a:lumMod val="85000"/>
                      <a:lumOff val="15000"/>
                    </a:schemeClr>
                  </a:solidFill>
                  <a:latin typeface="Segoe UI Semilight" panose="020B0402040204020203" pitchFamily="34" charset="0"/>
                  <a:cs typeface="Segoe UI Semilight" panose="020B0402040204020203" pitchFamily="34" charset="0"/>
                </a:rPr>
                <a:t>Notting Hill</a:t>
              </a:r>
              <a:r>
                <a:rPr lang="en-US" sz="1000" dirty="0">
                  <a:solidFill>
                    <a:schemeClr val="tx1">
                      <a:lumMod val="85000"/>
                      <a:lumOff val="15000"/>
                    </a:schemeClr>
                  </a:solidFill>
                  <a:latin typeface="Segoe UI Semilight" panose="020B0402040204020203" pitchFamily="34" charset="0"/>
                  <a:cs typeface="Segoe UI Semilight" panose="020B0402040204020203" pitchFamily="34" charset="0"/>
                </a:rPr>
                <a:t> and a radio series of </a:t>
              </a:r>
              <a:r>
                <a:rPr lang="en-US" sz="1000" i="1" dirty="0">
                  <a:solidFill>
                    <a:schemeClr val="tx1">
                      <a:lumMod val="85000"/>
                      <a:lumOff val="15000"/>
                    </a:schemeClr>
                  </a:solidFill>
                  <a:latin typeface="Segoe UI Semilight" panose="020B0402040204020203" pitchFamily="34" charset="0"/>
                  <a:cs typeface="Segoe UI Semilight" panose="020B0402040204020203" pitchFamily="34" charset="0"/>
                </a:rPr>
                <a:t>Sherlock Holmes</a:t>
              </a:r>
              <a:r>
                <a:rPr lang="en-US" sz="1000" dirty="0">
                  <a:solidFill>
                    <a:schemeClr val="tx1">
                      <a:lumMod val="85000"/>
                      <a:lumOff val="15000"/>
                    </a:schemeClr>
                  </a:solidFill>
                  <a:latin typeface="Segoe UI Semilight" panose="020B0402040204020203" pitchFamily="34" charset="0"/>
                  <a:cs typeface="Segoe UI Semilight" panose="020B0402040204020203" pitchFamily="34" charset="0"/>
                </a:rPr>
                <a:t>. Speaking of detective work, William and Anna do seem familiar. Perhaps you have seen them before, after all ….</a:t>
              </a:r>
              <a:endParaRPr lang="es-MX" sz="1000" dirty="0">
                <a:solidFill>
                  <a:schemeClr val="tx1">
                    <a:lumMod val="85000"/>
                    <a:lumOff val="15000"/>
                  </a:schemeClr>
                </a:solidFill>
                <a:latin typeface="Segoe UI Semilight" panose="020B0402040204020203" pitchFamily="34" charset="0"/>
                <a:cs typeface="Segoe UI Semilight" panose="020B0402040204020203" pitchFamily="34" charset="0"/>
              </a:endParaRPr>
            </a:p>
          </p:txBody>
        </p:sp>
        <p:grpSp>
          <p:nvGrpSpPr>
            <p:cNvPr id="56" name="Group 25">
              <a:extLst>
                <a:ext uri="{FF2B5EF4-FFF2-40B4-BE49-F238E27FC236}">
                  <a16:creationId xmlns:a16="http://schemas.microsoft.com/office/drawing/2014/main" id="{EC188D41-7E17-4936-AFED-2CB6AB2EECC9}"/>
                </a:ext>
              </a:extLst>
            </p:cNvPr>
            <p:cNvGrpSpPr/>
            <p:nvPr/>
          </p:nvGrpSpPr>
          <p:grpSpPr>
            <a:xfrm>
              <a:off x="725282" y="2883016"/>
              <a:ext cx="1443495" cy="989086"/>
              <a:chOff x="5088175" y="1682779"/>
              <a:chExt cx="1518377" cy="989086"/>
            </a:xfrm>
          </p:grpSpPr>
          <p:sp>
            <p:nvSpPr>
              <p:cNvPr id="75" name="Rectángulo 43">
                <a:extLst>
                  <a:ext uri="{FF2B5EF4-FFF2-40B4-BE49-F238E27FC236}">
                    <a16:creationId xmlns:a16="http://schemas.microsoft.com/office/drawing/2014/main" id="{441CCFF9-B641-4E4C-97AD-73C19D573D02}"/>
                  </a:ext>
                </a:extLst>
              </p:cNvPr>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76" name="Rectángulo 79">
                <a:extLst>
                  <a:ext uri="{FF2B5EF4-FFF2-40B4-BE49-F238E27FC236}">
                    <a16:creationId xmlns:a16="http://schemas.microsoft.com/office/drawing/2014/main" id="{E341717D-62E9-4CD1-8EF1-F20DD31B11A8}"/>
                  </a:ext>
                </a:extLst>
              </p:cNvPr>
              <p:cNvSpPr/>
              <p:nvPr/>
            </p:nvSpPr>
            <p:spPr>
              <a:xfrm>
                <a:off x="5094552" y="1951865"/>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Planning a trip: to listen to a conversation about plans in the future</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 Fortune Teller: listen to predictions in the future</a:t>
                </a:r>
              </a:p>
            </p:txBody>
          </p:sp>
        </p:grpSp>
        <p:grpSp>
          <p:nvGrpSpPr>
            <p:cNvPr id="57" name="Group 28">
              <a:extLst>
                <a:ext uri="{FF2B5EF4-FFF2-40B4-BE49-F238E27FC236}">
                  <a16:creationId xmlns:a16="http://schemas.microsoft.com/office/drawing/2014/main" id="{533139C2-807B-4274-85B7-DE2AEE8EE864}"/>
                </a:ext>
              </a:extLst>
            </p:cNvPr>
            <p:cNvGrpSpPr/>
            <p:nvPr/>
          </p:nvGrpSpPr>
          <p:grpSpPr>
            <a:xfrm>
              <a:off x="725912" y="3932992"/>
              <a:ext cx="1432380" cy="938640"/>
              <a:chOff x="1188984" y="3002417"/>
              <a:chExt cx="1800345" cy="1601569"/>
            </a:xfrm>
          </p:grpSpPr>
          <p:sp>
            <p:nvSpPr>
              <p:cNvPr id="73" name="Rectángulo 44">
                <a:extLst>
                  <a:ext uri="{FF2B5EF4-FFF2-40B4-BE49-F238E27FC236}">
                    <a16:creationId xmlns:a16="http://schemas.microsoft.com/office/drawing/2014/main" id="{64B28EDC-FD29-4F09-8241-12B81078AB55}"/>
                  </a:ext>
                </a:extLst>
              </p:cNvPr>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74" name="Rectángulo 86">
                <a:extLst>
                  <a:ext uri="{FF2B5EF4-FFF2-40B4-BE49-F238E27FC236}">
                    <a16:creationId xmlns:a16="http://schemas.microsoft.com/office/drawing/2014/main" id="{61A48098-4CD2-4C68-844E-DE39F848BA80}"/>
                  </a:ext>
                </a:extLst>
              </p:cNvPr>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Quiz: do a personality quiz about where you will go.</a:t>
                </a:r>
              </a:p>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Jobs in the future: to read about job skills for the 21</a:t>
                </a:r>
                <a:r>
                  <a:rPr lang="en-US" sz="900" baseline="30000" dirty="0">
                    <a:solidFill>
                      <a:schemeClr val="tx1">
                        <a:lumMod val="85000"/>
                        <a:lumOff val="15000"/>
                      </a:schemeClr>
                    </a:solidFill>
                    <a:latin typeface="Segoe UI Semilight" panose="020B0402040204020203" pitchFamily="34" charset="0"/>
                    <a:cs typeface="Segoe UI Semilight" panose="020B0402040204020203" pitchFamily="34" charset="0"/>
                  </a:rPr>
                  <a:t>st</a:t>
                </a: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 century</a:t>
                </a:r>
              </a:p>
            </p:txBody>
          </p:sp>
        </p:grpSp>
        <p:grpSp>
          <p:nvGrpSpPr>
            <p:cNvPr id="58" name="Group 31">
              <a:extLst>
                <a:ext uri="{FF2B5EF4-FFF2-40B4-BE49-F238E27FC236}">
                  <a16:creationId xmlns:a16="http://schemas.microsoft.com/office/drawing/2014/main" id="{A729382D-D64C-41C6-BB8E-F417C48EA54E}"/>
                </a:ext>
              </a:extLst>
            </p:cNvPr>
            <p:cNvGrpSpPr/>
            <p:nvPr/>
          </p:nvGrpSpPr>
          <p:grpSpPr>
            <a:xfrm>
              <a:off x="7254107" y="4971863"/>
              <a:ext cx="1440000" cy="935999"/>
              <a:chOff x="5070889" y="2991435"/>
              <a:chExt cx="1512000" cy="935999"/>
            </a:xfrm>
          </p:grpSpPr>
          <p:sp>
            <p:nvSpPr>
              <p:cNvPr id="71" name="Rectángulo 44">
                <a:extLst>
                  <a:ext uri="{FF2B5EF4-FFF2-40B4-BE49-F238E27FC236}">
                    <a16:creationId xmlns:a16="http://schemas.microsoft.com/office/drawing/2014/main" id="{604A4EC9-8505-4874-8822-BA7ACBA8699B}"/>
                  </a:ext>
                </a:extLst>
              </p:cNvPr>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72" name="Rectángulo 86">
                <a:extLst>
                  <a:ext uri="{FF2B5EF4-FFF2-40B4-BE49-F238E27FC236}">
                    <a16:creationId xmlns:a16="http://schemas.microsoft.com/office/drawing/2014/main" id="{1FB517C9-C29D-4444-BCAD-24EE2EC39FA6}"/>
                  </a:ext>
                </a:extLst>
              </p:cNvPr>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Strong and Weak vowels</a:t>
                </a:r>
              </a:p>
            </p:txBody>
          </p:sp>
        </p:grpSp>
        <p:grpSp>
          <p:nvGrpSpPr>
            <p:cNvPr id="59" name="Group 34">
              <a:extLst>
                <a:ext uri="{FF2B5EF4-FFF2-40B4-BE49-F238E27FC236}">
                  <a16:creationId xmlns:a16="http://schemas.microsoft.com/office/drawing/2014/main" id="{F2512E9C-759F-4CDD-A3DC-B0EA09B67154}"/>
                </a:ext>
              </a:extLst>
            </p:cNvPr>
            <p:cNvGrpSpPr/>
            <p:nvPr/>
          </p:nvGrpSpPr>
          <p:grpSpPr>
            <a:xfrm>
              <a:off x="7250129" y="2878783"/>
              <a:ext cx="1440000" cy="906569"/>
              <a:chOff x="3069097" y="3269485"/>
              <a:chExt cx="1514868" cy="906569"/>
            </a:xfrm>
          </p:grpSpPr>
          <p:sp>
            <p:nvSpPr>
              <p:cNvPr id="69" name="Rectángulo 83">
                <a:extLst>
                  <a:ext uri="{FF2B5EF4-FFF2-40B4-BE49-F238E27FC236}">
                    <a16:creationId xmlns:a16="http://schemas.microsoft.com/office/drawing/2014/main" id="{CB4C5B03-1B73-4433-9B4F-0DF51DD22E84}"/>
                  </a:ext>
                </a:extLst>
              </p:cNvPr>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70" name="Rectángulo 96">
                <a:extLst>
                  <a:ext uri="{FF2B5EF4-FFF2-40B4-BE49-F238E27FC236}">
                    <a16:creationId xmlns:a16="http://schemas.microsoft.com/office/drawing/2014/main" id="{B6B2FF8B-B1DB-4348-B84D-A3F36A10C13B}"/>
                  </a:ext>
                </a:extLst>
              </p:cNvPr>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Going to: future</a:t>
                </a:r>
              </a:p>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Will: future</a:t>
                </a:r>
              </a:p>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May and Might: future</a:t>
                </a:r>
              </a:p>
            </p:txBody>
          </p:sp>
        </p:grpSp>
        <p:grpSp>
          <p:nvGrpSpPr>
            <p:cNvPr id="60" name="Group 37">
              <a:extLst>
                <a:ext uri="{FF2B5EF4-FFF2-40B4-BE49-F238E27FC236}">
                  <a16:creationId xmlns:a16="http://schemas.microsoft.com/office/drawing/2014/main" id="{3992B78C-D622-4DE4-9CF0-1C01A112CC2F}"/>
                </a:ext>
              </a:extLst>
            </p:cNvPr>
            <p:cNvGrpSpPr/>
            <p:nvPr/>
          </p:nvGrpSpPr>
          <p:grpSpPr>
            <a:xfrm>
              <a:off x="722517" y="4981145"/>
              <a:ext cx="1440000" cy="928577"/>
              <a:chOff x="4881942" y="4422037"/>
              <a:chExt cx="1515579" cy="928577"/>
            </a:xfrm>
          </p:grpSpPr>
          <p:sp>
            <p:nvSpPr>
              <p:cNvPr id="67" name="Rectángulo 34">
                <a:extLst>
                  <a:ext uri="{FF2B5EF4-FFF2-40B4-BE49-F238E27FC236}">
                    <a16:creationId xmlns:a16="http://schemas.microsoft.com/office/drawing/2014/main" id="{2F241D8F-5ED7-4FC5-96A9-5B0EE1623555}"/>
                  </a:ext>
                </a:extLst>
              </p:cNvPr>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68" name="Rectángulo 5">
                <a:extLst>
                  <a:ext uri="{FF2B5EF4-FFF2-40B4-BE49-F238E27FC236}">
                    <a16:creationId xmlns:a16="http://schemas.microsoft.com/office/drawing/2014/main" id="{9C849312-B80B-4761-AD82-DDC9E15F4F9C}"/>
                  </a:ext>
                </a:extLst>
              </p:cNvPr>
              <p:cNvSpPr/>
              <p:nvPr/>
            </p:nvSpPr>
            <p:spPr>
              <a:xfrm>
                <a:off x="4881942" y="4630614"/>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Our Trip: to write about Abigail &amp; Summer’s plans</a:t>
                </a:r>
              </a:p>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The Fortune Teller: to write predictions about some events</a:t>
                </a:r>
              </a:p>
            </p:txBody>
          </p:sp>
        </p:grpSp>
        <p:grpSp>
          <p:nvGrpSpPr>
            <p:cNvPr id="61" name="Group 41">
              <a:extLst>
                <a:ext uri="{FF2B5EF4-FFF2-40B4-BE49-F238E27FC236}">
                  <a16:creationId xmlns:a16="http://schemas.microsoft.com/office/drawing/2014/main" id="{CA5DE04D-04DA-4F0C-BA0F-2656544AC560}"/>
                </a:ext>
              </a:extLst>
            </p:cNvPr>
            <p:cNvGrpSpPr/>
            <p:nvPr/>
          </p:nvGrpSpPr>
          <p:grpSpPr>
            <a:xfrm>
              <a:off x="7252503" y="1835407"/>
              <a:ext cx="1440000" cy="928568"/>
              <a:chOff x="1218046" y="4910959"/>
              <a:chExt cx="1512594" cy="928568"/>
            </a:xfrm>
          </p:grpSpPr>
          <p:sp>
            <p:nvSpPr>
              <p:cNvPr id="65" name="Rectángulo 41">
                <a:extLst>
                  <a:ext uri="{FF2B5EF4-FFF2-40B4-BE49-F238E27FC236}">
                    <a16:creationId xmlns:a16="http://schemas.microsoft.com/office/drawing/2014/main" id="{F07BC1AA-CF8A-4EBB-B9B4-A904342BFC71}"/>
                  </a:ext>
                </a:extLst>
              </p:cNvPr>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Speaking</a:t>
                </a:r>
              </a:p>
            </p:txBody>
          </p:sp>
          <p:sp>
            <p:nvSpPr>
              <p:cNvPr id="66" name="Rectángulo 72">
                <a:extLst>
                  <a:ext uri="{FF2B5EF4-FFF2-40B4-BE49-F238E27FC236}">
                    <a16:creationId xmlns:a16="http://schemas.microsoft.com/office/drawing/2014/main" id="{832740EA-DA53-4607-A8F1-E772EA77B67E}"/>
                  </a:ext>
                </a:extLst>
              </p:cNvPr>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chemeClr val="tx1">
                        <a:lumMod val="85000"/>
                        <a:lumOff val="15000"/>
                      </a:schemeClr>
                    </a:solidFill>
                    <a:latin typeface="Segoe UI Semilight" panose="020B0402040204020203" pitchFamily="34" charset="0"/>
                    <a:cs typeface="Segoe UI Semilight" panose="020B0402040204020203" pitchFamily="34" charset="0"/>
                  </a:rPr>
                  <a:t>Notting</a:t>
                </a: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 Hill: to read out loud a letter</a:t>
                </a:r>
              </a:p>
            </p:txBody>
          </p:sp>
        </p:grpSp>
        <p:grpSp>
          <p:nvGrpSpPr>
            <p:cNvPr id="62" name="Group 44">
              <a:extLst>
                <a:ext uri="{FF2B5EF4-FFF2-40B4-BE49-F238E27FC236}">
                  <a16:creationId xmlns:a16="http://schemas.microsoft.com/office/drawing/2014/main" id="{6F72AE7F-74A7-40AC-A4FF-6AB0E5CFC068}"/>
                </a:ext>
              </a:extLst>
            </p:cNvPr>
            <p:cNvGrpSpPr/>
            <p:nvPr/>
          </p:nvGrpSpPr>
          <p:grpSpPr>
            <a:xfrm>
              <a:off x="7251217" y="3915031"/>
              <a:ext cx="1440000" cy="935643"/>
              <a:chOff x="3052508" y="4927609"/>
              <a:chExt cx="1517547" cy="935643"/>
            </a:xfrm>
          </p:grpSpPr>
          <p:sp>
            <p:nvSpPr>
              <p:cNvPr id="63" name="Rectángulo 43">
                <a:extLst>
                  <a:ext uri="{FF2B5EF4-FFF2-40B4-BE49-F238E27FC236}">
                    <a16:creationId xmlns:a16="http://schemas.microsoft.com/office/drawing/2014/main" id="{BF091096-D263-4E67-BAED-35B6990653F3}"/>
                  </a:ext>
                </a:extLst>
              </p:cNvPr>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64" name="Rectángulo 79">
                <a:extLst>
                  <a:ext uri="{FF2B5EF4-FFF2-40B4-BE49-F238E27FC236}">
                    <a16:creationId xmlns:a16="http://schemas.microsoft.com/office/drawing/2014/main" id="{816D614E-1DF9-4113-8925-FBFB7A632634}"/>
                  </a:ext>
                </a:extLst>
              </p:cNvPr>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Expressions of probability</a:t>
                </a:r>
              </a:p>
            </p:txBody>
          </p:sp>
        </p:grpSp>
      </p:grpSp>
      <p:grpSp>
        <p:nvGrpSpPr>
          <p:cNvPr id="91" name="Grupo 90">
            <a:extLst>
              <a:ext uri="{FF2B5EF4-FFF2-40B4-BE49-F238E27FC236}">
                <a16:creationId xmlns:a16="http://schemas.microsoft.com/office/drawing/2014/main" id="{44137B1F-5245-471E-85C5-03CEE1B8BA63}"/>
              </a:ext>
            </a:extLst>
          </p:cNvPr>
          <p:cNvGrpSpPr/>
          <p:nvPr/>
        </p:nvGrpSpPr>
        <p:grpSpPr>
          <a:xfrm>
            <a:off x="2570603" y="2851320"/>
            <a:ext cx="4744597" cy="3156727"/>
            <a:chOff x="6181416" y="328123"/>
            <a:chExt cx="6000310" cy="3980263"/>
          </a:xfrm>
        </p:grpSpPr>
        <p:pic>
          <p:nvPicPr>
            <p:cNvPr id="92" name="Imagen 91" descr="Resultado de imagen para london park vector">
              <a:extLst>
                <a:ext uri="{FF2B5EF4-FFF2-40B4-BE49-F238E27FC236}">
                  <a16:creationId xmlns:a16="http://schemas.microsoft.com/office/drawing/2014/main" id="{5BD6A4E9-6324-4D62-98E9-95906E34A5FB}"/>
                </a:ext>
              </a:extLst>
            </p:cNvPr>
            <p:cNvPicPr/>
            <p:nvPr/>
          </p:nvPicPr>
          <p:blipFill rotWithShape="1">
            <a:blip r:embed="rId6">
              <a:extLst>
                <a:ext uri="{BEBA8EAE-BF5A-486C-A8C5-ECC9F3942E4B}">
                  <a14:imgProps xmlns:a14="http://schemas.microsoft.com/office/drawing/2010/main">
                    <a14:imgLayer r:embed="rId7">
                      <a14:imgEffect>
                        <a14:colorTemperature colorTemp="6200"/>
                      </a14:imgEffect>
                    </a14:imgLayer>
                  </a14:imgProps>
                </a:ext>
                <a:ext uri="{28A0092B-C50C-407E-A947-70E740481C1C}">
                  <a14:useLocalDpi xmlns:a14="http://schemas.microsoft.com/office/drawing/2010/main" val="0"/>
                </a:ext>
              </a:extLst>
            </a:blip>
            <a:srcRect l="3568" r="2154"/>
            <a:stretch/>
          </p:blipFill>
          <p:spPr bwMode="auto">
            <a:xfrm>
              <a:off x="6181416" y="328123"/>
              <a:ext cx="6000310" cy="3980263"/>
            </a:xfrm>
            <a:prstGeom prst="rect">
              <a:avLst/>
            </a:prstGeom>
            <a:noFill/>
            <a:ln>
              <a:noFill/>
            </a:ln>
          </p:spPr>
        </p:pic>
        <p:grpSp>
          <p:nvGrpSpPr>
            <p:cNvPr id="93" name="Grupo 92">
              <a:extLst>
                <a:ext uri="{FF2B5EF4-FFF2-40B4-BE49-F238E27FC236}">
                  <a16:creationId xmlns:a16="http://schemas.microsoft.com/office/drawing/2014/main" id="{83910680-268B-4039-B12C-1C50B9FA1A34}"/>
                </a:ext>
              </a:extLst>
            </p:cNvPr>
            <p:cNvGrpSpPr/>
            <p:nvPr/>
          </p:nvGrpSpPr>
          <p:grpSpPr>
            <a:xfrm>
              <a:off x="8655242" y="2646194"/>
              <a:ext cx="1479540" cy="1479540"/>
              <a:chOff x="1657979" y="135573"/>
              <a:chExt cx="8863336" cy="8863330"/>
            </a:xfrm>
          </p:grpSpPr>
          <p:pic>
            <p:nvPicPr>
              <p:cNvPr id="94" name="Imagen 93" descr="Imagen relacionada">
                <a:extLst>
                  <a:ext uri="{FF2B5EF4-FFF2-40B4-BE49-F238E27FC236}">
                    <a16:creationId xmlns:a16="http://schemas.microsoft.com/office/drawing/2014/main" id="{988D84E3-0E54-4FC2-9C16-6E0C69690DD9}"/>
                  </a:ext>
                </a:extLst>
              </p:cNvPr>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57286" y1="10786" x2="57286" y2="10786"/>
                            <a14:foregroundMark x1="60429" y1="82786" x2="60429" y2="82786"/>
                            <a14:backgroundMark x1="26786" y1="87071" x2="26786" y2="87071"/>
                            <a14:backgroundMark x1="39000" y1="88286" x2="39000" y2="88286"/>
                            <a14:backgroundMark x1="55714" y1="86000" x2="55714" y2="86000"/>
                            <a14:backgroundMark x1="73714" y1="69143" x2="73714" y2="69143"/>
                            <a14:backgroundMark x1="73429" y1="65643" x2="73429" y2="65643"/>
                            <a14:backgroundMark x1="73429" y1="64714" x2="73429" y2="64714"/>
                            <a14:backgroundMark x1="73357" y1="63000" x2="73357" y2="63000"/>
                            <a14:backgroundMark x1="73286" y1="62500" x2="73286" y2="62500"/>
                            <a14:backgroundMark x1="73143" y1="61571" x2="73143" y2="61571"/>
                          </a14:backgroundRemoval>
                        </a14:imgEffect>
                      </a14:imgLayer>
                    </a14:imgProps>
                  </a:ext>
                  <a:ext uri="{28A0092B-C50C-407E-A947-70E740481C1C}">
                    <a14:useLocalDpi xmlns:a14="http://schemas.microsoft.com/office/drawing/2010/main" val="0"/>
                  </a:ext>
                </a:extLst>
              </a:blip>
              <a:srcRect/>
              <a:stretch>
                <a:fillRect/>
              </a:stretch>
            </p:blipFill>
            <p:spPr bwMode="auto">
              <a:xfrm>
                <a:off x="1657979" y="135573"/>
                <a:ext cx="8863336" cy="8863330"/>
              </a:xfrm>
              <a:prstGeom prst="rect">
                <a:avLst/>
              </a:prstGeom>
              <a:noFill/>
              <a:ln>
                <a:noFill/>
              </a:ln>
            </p:spPr>
          </p:pic>
          <p:sp>
            <p:nvSpPr>
              <p:cNvPr id="95" name="Forma libre: forma 8">
                <a:extLst>
                  <a:ext uri="{FF2B5EF4-FFF2-40B4-BE49-F238E27FC236}">
                    <a16:creationId xmlns:a16="http://schemas.microsoft.com/office/drawing/2014/main" id="{70B1D119-B0A5-4463-A7C3-3488B57E6111}"/>
                  </a:ext>
                </a:extLst>
              </p:cNvPr>
              <p:cNvSpPr/>
              <p:nvPr/>
            </p:nvSpPr>
            <p:spPr>
              <a:xfrm>
                <a:off x="3596232" y="2826826"/>
                <a:ext cx="669288" cy="772793"/>
              </a:xfrm>
              <a:custGeom>
                <a:avLst/>
                <a:gdLst>
                  <a:gd name="connsiteX0" fmla="*/ 195209 w 669474"/>
                  <a:gd name="connsiteY0" fmla="*/ 2262 h 772824"/>
                  <a:gd name="connsiteX1" fmla="*/ 143838 w 669474"/>
                  <a:gd name="connsiteY1" fmla="*/ 12536 h 772824"/>
                  <a:gd name="connsiteX2" fmla="*/ 123290 w 669474"/>
                  <a:gd name="connsiteY2" fmla="*/ 33085 h 772824"/>
                  <a:gd name="connsiteX3" fmla="*/ 41097 w 669474"/>
                  <a:gd name="connsiteY3" fmla="*/ 53633 h 772824"/>
                  <a:gd name="connsiteX4" fmla="*/ 30823 w 669474"/>
                  <a:gd name="connsiteY4" fmla="*/ 84455 h 772824"/>
                  <a:gd name="connsiteX5" fmla="*/ 0 w 669474"/>
                  <a:gd name="connsiteY5" fmla="*/ 146100 h 772824"/>
                  <a:gd name="connsiteX6" fmla="*/ 10274 w 669474"/>
                  <a:gd name="connsiteY6" fmla="*/ 279664 h 772824"/>
                  <a:gd name="connsiteX7" fmla="*/ 30823 w 669474"/>
                  <a:gd name="connsiteY7" fmla="*/ 300213 h 772824"/>
                  <a:gd name="connsiteX8" fmla="*/ 41097 w 669474"/>
                  <a:gd name="connsiteY8" fmla="*/ 341309 h 772824"/>
                  <a:gd name="connsiteX9" fmla="*/ 51371 w 669474"/>
                  <a:gd name="connsiteY9" fmla="*/ 372132 h 772824"/>
                  <a:gd name="connsiteX10" fmla="*/ 61645 w 669474"/>
                  <a:gd name="connsiteY10" fmla="*/ 413229 h 772824"/>
                  <a:gd name="connsiteX11" fmla="*/ 71919 w 669474"/>
                  <a:gd name="connsiteY11" fmla="*/ 444051 h 772824"/>
                  <a:gd name="connsiteX12" fmla="*/ 92468 w 669474"/>
                  <a:gd name="connsiteY12" fmla="*/ 464599 h 772824"/>
                  <a:gd name="connsiteX13" fmla="*/ 123290 w 669474"/>
                  <a:gd name="connsiteY13" fmla="*/ 680357 h 772824"/>
                  <a:gd name="connsiteX14" fmla="*/ 184935 w 669474"/>
                  <a:gd name="connsiteY14" fmla="*/ 742002 h 772824"/>
                  <a:gd name="connsiteX15" fmla="*/ 246580 w 669474"/>
                  <a:gd name="connsiteY15" fmla="*/ 762550 h 772824"/>
                  <a:gd name="connsiteX16" fmla="*/ 277403 w 669474"/>
                  <a:gd name="connsiteY16" fmla="*/ 772824 h 772824"/>
                  <a:gd name="connsiteX17" fmla="*/ 636998 w 669474"/>
                  <a:gd name="connsiteY17" fmla="*/ 762550 h 772824"/>
                  <a:gd name="connsiteX18" fmla="*/ 667820 w 669474"/>
                  <a:gd name="connsiteY18" fmla="*/ 752276 h 772824"/>
                  <a:gd name="connsiteX19" fmla="*/ 657546 w 669474"/>
                  <a:gd name="connsiteY19" fmla="*/ 639260 h 772824"/>
                  <a:gd name="connsiteX20" fmla="*/ 647272 w 669474"/>
                  <a:gd name="connsiteY20" fmla="*/ 361858 h 772824"/>
                  <a:gd name="connsiteX21" fmla="*/ 636998 w 669474"/>
                  <a:gd name="connsiteY21" fmla="*/ 331035 h 772824"/>
                  <a:gd name="connsiteX22" fmla="*/ 626724 w 669474"/>
                  <a:gd name="connsiteY22" fmla="*/ 135826 h 772824"/>
                  <a:gd name="connsiteX23" fmla="*/ 616450 w 669474"/>
                  <a:gd name="connsiteY23" fmla="*/ 105004 h 772824"/>
                  <a:gd name="connsiteX24" fmla="*/ 606176 w 669474"/>
                  <a:gd name="connsiteY24" fmla="*/ 63907 h 772824"/>
                  <a:gd name="connsiteX25" fmla="*/ 565079 w 669474"/>
                  <a:gd name="connsiteY25" fmla="*/ 53633 h 772824"/>
                  <a:gd name="connsiteX26" fmla="*/ 544531 w 669474"/>
                  <a:gd name="connsiteY26" fmla="*/ 22811 h 772824"/>
                  <a:gd name="connsiteX27" fmla="*/ 472611 w 669474"/>
                  <a:gd name="connsiteY27" fmla="*/ 22811 h 772824"/>
                  <a:gd name="connsiteX28" fmla="*/ 400692 w 669474"/>
                  <a:gd name="connsiteY28" fmla="*/ 105004 h 772824"/>
                  <a:gd name="connsiteX29" fmla="*/ 287677 w 669474"/>
                  <a:gd name="connsiteY29" fmla="*/ 94730 h 772824"/>
                  <a:gd name="connsiteX30" fmla="*/ 277403 w 669474"/>
                  <a:gd name="connsiteY30" fmla="*/ 63907 h 772824"/>
                  <a:gd name="connsiteX31" fmla="*/ 246580 w 669474"/>
                  <a:gd name="connsiteY31" fmla="*/ 53633 h 772824"/>
                  <a:gd name="connsiteX32" fmla="*/ 195209 w 669474"/>
                  <a:gd name="connsiteY32" fmla="*/ 2262 h 77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9474" h="772824">
                    <a:moveTo>
                      <a:pt x="195209" y="2262"/>
                    </a:moveTo>
                    <a:cubicBezTo>
                      <a:pt x="178085" y="-4587"/>
                      <a:pt x="159889" y="5657"/>
                      <a:pt x="143838" y="12536"/>
                    </a:cubicBezTo>
                    <a:cubicBezTo>
                      <a:pt x="134935" y="16352"/>
                      <a:pt x="132284" y="29487"/>
                      <a:pt x="123290" y="33085"/>
                    </a:cubicBezTo>
                    <a:cubicBezTo>
                      <a:pt x="97069" y="43574"/>
                      <a:pt x="41097" y="53633"/>
                      <a:pt x="41097" y="53633"/>
                    </a:cubicBezTo>
                    <a:cubicBezTo>
                      <a:pt x="37672" y="63907"/>
                      <a:pt x="35666" y="74769"/>
                      <a:pt x="30823" y="84455"/>
                    </a:cubicBezTo>
                    <a:cubicBezTo>
                      <a:pt x="-9011" y="164121"/>
                      <a:pt x="25824" y="68629"/>
                      <a:pt x="0" y="146100"/>
                    </a:cubicBezTo>
                    <a:cubicBezTo>
                      <a:pt x="3425" y="190621"/>
                      <a:pt x="1517" y="235878"/>
                      <a:pt x="10274" y="279664"/>
                    </a:cubicBezTo>
                    <a:cubicBezTo>
                      <a:pt x="12174" y="289163"/>
                      <a:pt x="26491" y="291549"/>
                      <a:pt x="30823" y="300213"/>
                    </a:cubicBezTo>
                    <a:cubicBezTo>
                      <a:pt x="37138" y="312843"/>
                      <a:pt x="37218" y="327732"/>
                      <a:pt x="41097" y="341309"/>
                    </a:cubicBezTo>
                    <a:cubicBezTo>
                      <a:pt x="44072" y="351722"/>
                      <a:pt x="48396" y="361719"/>
                      <a:pt x="51371" y="372132"/>
                    </a:cubicBezTo>
                    <a:cubicBezTo>
                      <a:pt x="55250" y="385709"/>
                      <a:pt x="57766" y="399652"/>
                      <a:pt x="61645" y="413229"/>
                    </a:cubicBezTo>
                    <a:cubicBezTo>
                      <a:pt x="64620" y="423642"/>
                      <a:pt x="66347" y="434765"/>
                      <a:pt x="71919" y="444051"/>
                    </a:cubicBezTo>
                    <a:cubicBezTo>
                      <a:pt x="76903" y="452357"/>
                      <a:pt x="85618" y="457750"/>
                      <a:pt x="92468" y="464599"/>
                    </a:cubicBezTo>
                    <a:cubicBezTo>
                      <a:pt x="97338" y="552264"/>
                      <a:pt x="69713" y="620083"/>
                      <a:pt x="123290" y="680357"/>
                    </a:cubicBezTo>
                    <a:cubicBezTo>
                      <a:pt x="142596" y="702077"/>
                      <a:pt x="157366" y="732813"/>
                      <a:pt x="184935" y="742002"/>
                    </a:cubicBezTo>
                    <a:lnTo>
                      <a:pt x="246580" y="762550"/>
                    </a:lnTo>
                    <a:lnTo>
                      <a:pt x="277403" y="772824"/>
                    </a:lnTo>
                    <a:cubicBezTo>
                      <a:pt x="397268" y="769399"/>
                      <a:pt x="517250" y="768852"/>
                      <a:pt x="636998" y="762550"/>
                    </a:cubicBezTo>
                    <a:cubicBezTo>
                      <a:pt x="647813" y="761981"/>
                      <a:pt x="666040" y="762958"/>
                      <a:pt x="667820" y="752276"/>
                    </a:cubicBezTo>
                    <a:cubicBezTo>
                      <a:pt x="674039" y="714963"/>
                      <a:pt x="660971" y="676932"/>
                      <a:pt x="657546" y="639260"/>
                    </a:cubicBezTo>
                    <a:cubicBezTo>
                      <a:pt x="654121" y="546793"/>
                      <a:pt x="653427" y="454184"/>
                      <a:pt x="647272" y="361858"/>
                    </a:cubicBezTo>
                    <a:cubicBezTo>
                      <a:pt x="646552" y="351052"/>
                      <a:pt x="637978" y="341821"/>
                      <a:pt x="636998" y="331035"/>
                    </a:cubicBezTo>
                    <a:cubicBezTo>
                      <a:pt x="631099" y="266143"/>
                      <a:pt x="632623" y="200718"/>
                      <a:pt x="626724" y="135826"/>
                    </a:cubicBezTo>
                    <a:cubicBezTo>
                      <a:pt x="625744" y="125041"/>
                      <a:pt x="619425" y="115417"/>
                      <a:pt x="616450" y="105004"/>
                    </a:cubicBezTo>
                    <a:cubicBezTo>
                      <a:pt x="612571" y="91427"/>
                      <a:pt x="616161" y="73892"/>
                      <a:pt x="606176" y="63907"/>
                    </a:cubicBezTo>
                    <a:cubicBezTo>
                      <a:pt x="596191" y="53922"/>
                      <a:pt x="578778" y="57058"/>
                      <a:pt x="565079" y="53633"/>
                    </a:cubicBezTo>
                    <a:cubicBezTo>
                      <a:pt x="558230" y="43359"/>
                      <a:pt x="554173" y="30525"/>
                      <a:pt x="544531" y="22811"/>
                    </a:cubicBezTo>
                    <a:cubicBezTo>
                      <a:pt x="519964" y="3157"/>
                      <a:pt x="498592" y="16315"/>
                      <a:pt x="472611" y="22811"/>
                    </a:cubicBezTo>
                    <a:cubicBezTo>
                      <a:pt x="399218" y="71740"/>
                      <a:pt x="416957" y="39949"/>
                      <a:pt x="400692" y="105004"/>
                    </a:cubicBezTo>
                    <a:cubicBezTo>
                      <a:pt x="363020" y="101579"/>
                      <a:pt x="323563" y="106692"/>
                      <a:pt x="287677" y="94730"/>
                    </a:cubicBezTo>
                    <a:cubicBezTo>
                      <a:pt x="277403" y="91305"/>
                      <a:pt x="285061" y="71565"/>
                      <a:pt x="277403" y="63907"/>
                    </a:cubicBezTo>
                    <a:cubicBezTo>
                      <a:pt x="269745" y="56249"/>
                      <a:pt x="255867" y="59205"/>
                      <a:pt x="246580" y="53633"/>
                    </a:cubicBezTo>
                    <a:cubicBezTo>
                      <a:pt x="238274" y="48649"/>
                      <a:pt x="212333" y="9111"/>
                      <a:pt x="195209" y="2262"/>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JM" dirty="0"/>
              </a:p>
            </p:txBody>
          </p:sp>
          <p:sp>
            <p:nvSpPr>
              <p:cNvPr id="96" name="Forma libre: forma 9">
                <a:extLst>
                  <a:ext uri="{FF2B5EF4-FFF2-40B4-BE49-F238E27FC236}">
                    <a16:creationId xmlns:a16="http://schemas.microsoft.com/office/drawing/2014/main" id="{93604532-3B55-4678-B8EE-288D0BF1126A}"/>
                  </a:ext>
                </a:extLst>
              </p:cNvPr>
              <p:cNvSpPr/>
              <p:nvPr/>
            </p:nvSpPr>
            <p:spPr>
              <a:xfrm>
                <a:off x="4840606" y="1586754"/>
                <a:ext cx="739923" cy="793377"/>
              </a:xfrm>
              <a:custGeom>
                <a:avLst/>
                <a:gdLst>
                  <a:gd name="connsiteX0" fmla="*/ 188592 w 739921"/>
                  <a:gd name="connsiteY0" fmla="*/ 13447 h 793377"/>
                  <a:gd name="connsiteX1" fmla="*/ 114633 w 739921"/>
                  <a:gd name="connsiteY1" fmla="*/ 33618 h 793377"/>
                  <a:gd name="connsiteX2" fmla="*/ 94463 w 739921"/>
                  <a:gd name="connsiteY2" fmla="*/ 47065 h 793377"/>
                  <a:gd name="connsiteX3" fmla="*/ 74292 w 739921"/>
                  <a:gd name="connsiteY3" fmla="*/ 53788 h 793377"/>
                  <a:gd name="connsiteX4" fmla="*/ 54121 w 739921"/>
                  <a:gd name="connsiteY4" fmla="*/ 67235 h 793377"/>
                  <a:gd name="connsiteX5" fmla="*/ 33951 w 739921"/>
                  <a:gd name="connsiteY5" fmla="*/ 134471 h 793377"/>
                  <a:gd name="connsiteX6" fmla="*/ 13780 w 739921"/>
                  <a:gd name="connsiteY6" fmla="*/ 208429 h 793377"/>
                  <a:gd name="connsiteX7" fmla="*/ 7057 w 739921"/>
                  <a:gd name="connsiteY7" fmla="*/ 309282 h 793377"/>
                  <a:gd name="connsiteX8" fmla="*/ 333 w 739921"/>
                  <a:gd name="connsiteY8" fmla="*/ 329453 h 793377"/>
                  <a:gd name="connsiteX9" fmla="*/ 20504 w 739921"/>
                  <a:gd name="connsiteY9" fmla="*/ 423582 h 793377"/>
                  <a:gd name="connsiteX10" fmla="*/ 27227 w 739921"/>
                  <a:gd name="connsiteY10" fmla="*/ 450477 h 793377"/>
                  <a:gd name="connsiteX11" fmla="*/ 40674 w 739921"/>
                  <a:gd name="connsiteY11" fmla="*/ 490818 h 793377"/>
                  <a:gd name="connsiteX12" fmla="*/ 54121 w 739921"/>
                  <a:gd name="connsiteY12" fmla="*/ 544606 h 793377"/>
                  <a:gd name="connsiteX13" fmla="*/ 67569 w 739921"/>
                  <a:gd name="connsiteY13" fmla="*/ 584947 h 793377"/>
                  <a:gd name="connsiteX14" fmla="*/ 74292 w 739921"/>
                  <a:gd name="connsiteY14" fmla="*/ 605118 h 793377"/>
                  <a:gd name="connsiteX15" fmla="*/ 101186 w 739921"/>
                  <a:gd name="connsiteY15" fmla="*/ 645459 h 793377"/>
                  <a:gd name="connsiteX16" fmla="*/ 114633 w 739921"/>
                  <a:gd name="connsiteY16" fmla="*/ 672353 h 793377"/>
                  <a:gd name="connsiteX17" fmla="*/ 161698 w 739921"/>
                  <a:gd name="connsiteY17" fmla="*/ 705971 h 793377"/>
                  <a:gd name="connsiteX18" fmla="*/ 202039 w 739921"/>
                  <a:gd name="connsiteY18" fmla="*/ 719418 h 793377"/>
                  <a:gd name="connsiteX19" fmla="*/ 222210 w 739921"/>
                  <a:gd name="connsiteY19" fmla="*/ 739588 h 793377"/>
                  <a:gd name="connsiteX20" fmla="*/ 262551 w 739921"/>
                  <a:gd name="connsiteY20" fmla="*/ 753035 h 793377"/>
                  <a:gd name="connsiteX21" fmla="*/ 282721 w 739921"/>
                  <a:gd name="connsiteY21" fmla="*/ 759759 h 793377"/>
                  <a:gd name="connsiteX22" fmla="*/ 302892 w 739921"/>
                  <a:gd name="connsiteY22" fmla="*/ 766482 h 793377"/>
                  <a:gd name="connsiteX23" fmla="*/ 323063 w 739921"/>
                  <a:gd name="connsiteY23" fmla="*/ 773206 h 793377"/>
                  <a:gd name="connsiteX24" fmla="*/ 363404 w 739921"/>
                  <a:gd name="connsiteY24" fmla="*/ 779929 h 793377"/>
                  <a:gd name="connsiteX25" fmla="*/ 390298 w 739921"/>
                  <a:gd name="connsiteY25" fmla="*/ 786653 h 793377"/>
                  <a:gd name="connsiteX26" fmla="*/ 423916 w 739921"/>
                  <a:gd name="connsiteY26" fmla="*/ 793377 h 793377"/>
                  <a:gd name="connsiteX27" fmla="*/ 531492 w 739921"/>
                  <a:gd name="connsiteY27" fmla="*/ 786653 h 793377"/>
                  <a:gd name="connsiteX28" fmla="*/ 571833 w 739921"/>
                  <a:gd name="connsiteY28" fmla="*/ 766482 h 793377"/>
                  <a:gd name="connsiteX29" fmla="*/ 598727 w 739921"/>
                  <a:gd name="connsiteY29" fmla="*/ 753035 h 793377"/>
                  <a:gd name="connsiteX30" fmla="*/ 639069 w 739921"/>
                  <a:gd name="connsiteY30" fmla="*/ 712694 h 793377"/>
                  <a:gd name="connsiteX31" fmla="*/ 686133 w 739921"/>
                  <a:gd name="connsiteY31" fmla="*/ 672353 h 793377"/>
                  <a:gd name="connsiteX32" fmla="*/ 699580 w 739921"/>
                  <a:gd name="connsiteY32" fmla="*/ 632012 h 793377"/>
                  <a:gd name="connsiteX33" fmla="*/ 713027 w 739921"/>
                  <a:gd name="connsiteY33" fmla="*/ 611841 h 793377"/>
                  <a:gd name="connsiteX34" fmla="*/ 726474 w 739921"/>
                  <a:gd name="connsiteY34" fmla="*/ 571500 h 793377"/>
                  <a:gd name="connsiteX35" fmla="*/ 739921 w 739921"/>
                  <a:gd name="connsiteY35" fmla="*/ 396688 h 793377"/>
                  <a:gd name="connsiteX36" fmla="*/ 733198 w 739921"/>
                  <a:gd name="connsiteY36" fmla="*/ 309282 h 793377"/>
                  <a:gd name="connsiteX37" fmla="*/ 719751 w 739921"/>
                  <a:gd name="connsiteY37" fmla="*/ 289112 h 793377"/>
                  <a:gd name="connsiteX38" fmla="*/ 706304 w 739921"/>
                  <a:gd name="connsiteY38" fmla="*/ 262218 h 793377"/>
                  <a:gd name="connsiteX39" fmla="*/ 679410 w 739921"/>
                  <a:gd name="connsiteY39" fmla="*/ 194982 h 793377"/>
                  <a:gd name="connsiteX40" fmla="*/ 672686 w 739921"/>
                  <a:gd name="connsiteY40" fmla="*/ 154641 h 793377"/>
                  <a:gd name="connsiteX41" fmla="*/ 639069 w 739921"/>
                  <a:gd name="connsiteY41" fmla="*/ 121024 h 793377"/>
                  <a:gd name="connsiteX42" fmla="*/ 618898 w 739921"/>
                  <a:gd name="connsiteY42" fmla="*/ 114300 h 793377"/>
                  <a:gd name="connsiteX43" fmla="*/ 605451 w 739921"/>
                  <a:gd name="connsiteY43" fmla="*/ 94129 h 793377"/>
                  <a:gd name="connsiteX44" fmla="*/ 544939 w 739921"/>
                  <a:gd name="connsiteY44" fmla="*/ 60512 h 793377"/>
                  <a:gd name="connsiteX45" fmla="*/ 524769 w 739921"/>
                  <a:gd name="connsiteY45" fmla="*/ 47065 h 793377"/>
                  <a:gd name="connsiteX46" fmla="*/ 457533 w 739921"/>
                  <a:gd name="connsiteY46" fmla="*/ 26894 h 793377"/>
                  <a:gd name="connsiteX47" fmla="*/ 437363 w 739921"/>
                  <a:gd name="connsiteY47" fmla="*/ 20171 h 793377"/>
                  <a:gd name="connsiteX48" fmla="*/ 410469 w 739921"/>
                  <a:gd name="connsiteY48" fmla="*/ 13447 h 793377"/>
                  <a:gd name="connsiteX49" fmla="*/ 370127 w 739921"/>
                  <a:gd name="connsiteY49" fmla="*/ 0 h 793377"/>
                  <a:gd name="connsiteX50" fmla="*/ 208763 w 739921"/>
                  <a:gd name="connsiteY50" fmla="*/ 13447 h 793377"/>
                  <a:gd name="connsiteX51" fmla="*/ 188592 w 739921"/>
                  <a:gd name="connsiteY51" fmla="*/ 13447 h 79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39921" h="793377">
                    <a:moveTo>
                      <a:pt x="188592" y="13447"/>
                    </a:moveTo>
                    <a:cubicBezTo>
                      <a:pt x="172904" y="16809"/>
                      <a:pt x="138698" y="25023"/>
                      <a:pt x="114633" y="33618"/>
                    </a:cubicBezTo>
                    <a:cubicBezTo>
                      <a:pt x="107023" y="36336"/>
                      <a:pt x="101690" y="43451"/>
                      <a:pt x="94463" y="47065"/>
                    </a:cubicBezTo>
                    <a:cubicBezTo>
                      <a:pt x="88124" y="50234"/>
                      <a:pt x="81016" y="51547"/>
                      <a:pt x="74292" y="53788"/>
                    </a:cubicBezTo>
                    <a:cubicBezTo>
                      <a:pt x="67568" y="58270"/>
                      <a:pt x="58404" y="60383"/>
                      <a:pt x="54121" y="67235"/>
                    </a:cubicBezTo>
                    <a:cubicBezTo>
                      <a:pt x="44977" y="81866"/>
                      <a:pt x="39402" y="116302"/>
                      <a:pt x="33951" y="134471"/>
                    </a:cubicBezTo>
                    <a:cubicBezTo>
                      <a:pt x="13476" y="202722"/>
                      <a:pt x="26037" y="147152"/>
                      <a:pt x="13780" y="208429"/>
                    </a:cubicBezTo>
                    <a:cubicBezTo>
                      <a:pt x="11539" y="242047"/>
                      <a:pt x="10778" y="275796"/>
                      <a:pt x="7057" y="309282"/>
                    </a:cubicBezTo>
                    <a:cubicBezTo>
                      <a:pt x="6274" y="316326"/>
                      <a:pt x="333" y="322366"/>
                      <a:pt x="333" y="329453"/>
                    </a:cubicBezTo>
                    <a:cubicBezTo>
                      <a:pt x="333" y="400276"/>
                      <a:pt x="-4241" y="386465"/>
                      <a:pt x="20504" y="423582"/>
                    </a:cubicBezTo>
                    <a:cubicBezTo>
                      <a:pt x="22745" y="432547"/>
                      <a:pt x="24572" y="441626"/>
                      <a:pt x="27227" y="450477"/>
                    </a:cubicBezTo>
                    <a:cubicBezTo>
                      <a:pt x="31300" y="464054"/>
                      <a:pt x="37236" y="477067"/>
                      <a:pt x="40674" y="490818"/>
                    </a:cubicBezTo>
                    <a:cubicBezTo>
                      <a:pt x="45156" y="508747"/>
                      <a:pt x="48276" y="527073"/>
                      <a:pt x="54121" y="544606"/>
                    </a:cubicBezTo>
                    <a:lnTo>
                      <a:pt x="67569" y="584947"/>
                    </a:lnTo>
                    <a:cubicBezTo>
                      <a:pt x="69810" y="591671"/>
                      <a:pt x="70361" y="599221"/>
                      <a:pt x="74292" y="605118"/>
                    </a:cubicBezTo>
                    <a:cubicBezTo>
                      <a:pt x="83257" y="618565"/>
                      <a:pt x="93958" y="631004"/>
                      <a:pt x="101186" y="645459"/>
                    </a:cubicBezTo>
                    <a:cubicBezTo>
                      <a:pt x="105668" y="654424"/>
                      <a:pt x="108807" y="664197"/>
                      <a:pt x="114633" y="672353"/>
                    </a:cubicBezTo>
                    <a:cubicBezTo>
                      <a:pt x="127630" y="690548"/>
                      <a:pt x="141332" y="697824"/>
                      <a:pt x="161698" y="705971"/>
                    </a:cubicBezTo>
                    <a:cubicBezTo>
                      <a:pt x="174859" y="711235"/>
                      <a:pt x="202039" y="719418"/>
                      <a:pt x="202039" y="719418"/>
                    </a:cubicBezTo>
                    <a:cubicBezTo>
                      <a:pt x="208763" y="726141"/>
                      <a:pt x="213898" y="734970"/>
                      <a:pt x="222210" y="739588"/>
                    </a:cubicBezTo>
                    <a:cubicBezTo>
                      <a:pt x="234601" y="746472"/>
                      <a:pt x="249104" y="748553"/>
                      <a:pt x="262551" y="753035"/>
                    </a:cubicBezTo>
                    <a:lnTo>
                      <a:pt x="282721" y="759759"/>
                    </a:lnTo>
                    <a:lnTo>
                      <a:pt x="302892" y="766482"/>
                    </a:lnTo>
                    <a:cubicBezTo>
                      <a:pt x="309616" y="768723"/>
                      <a:pt x="316072" y="772041"/>
                      <a:pt x="323063" y="773206"/>
                    </a:cubicBezTo>
                    <a:cubicBezTo>
                      <a:pt x="336510" y="775447"/>
                      <a:pt x="350036" y="777255"/>
                      <a:pt x="363404" y="779929"/>
                    </a:cubicBezTo>
                    <a:cubicBezTo>
                      <a:pt x="372465" y="781741"/>
                      <a:pt x="381277" y="784648"/>
                      <a:pt x="390298" y="786653"/>
                    </a:cubicBezTo>
                    <a:cubicBezTo>
                      <a:pt x="401454" y="789132"/>
                      <a:pt x="412710" y="791136"/>
                      <a:pt x="423916" y="793377"/>
                    </a:cubicBezTo>
                    <a:cubicBezTo>
                      <a:pt x="459775" y="791136"/>
                      <a:pt x="495761" y="790414"/>
                      <a:pt x="531492" y="786653"/>
                    </a:cubicBezTo>
                    <a:cubicBezTo>
                      <a:pt x="550381" y="784665"/>
                      <a:pt x="555968" y="775548"/>
                      <a:pt x="571833" y="766482"/>
                    </a:cubicBezTo>
                    <a:cubicBezTo>
                      <a:pt x="580535" y="761509"/>
                      <a:pt x="590900" y="759296"/>
                      <a:pt x="598727" y="753035"/>
                    </a:cubicBezTo>
                    <a:cubicBezTo>
                      <a:pt x="613577" y="741155"/>
                      <a:pt x="623855" y="724104"/>
                      <a:pt x="639069" y="712694"/>
                    </a:cubicBezTo>
                    <a:cubicBezTo>
                      <a:pt x="673570" y="686819"/>
                      <a:pt x="658040" y="700448"/>
                      <a:pt x="686133" y="672353"/>
                    </a:cubicBezTo>
                    <a:cubicBezTo>
                      <a:pt x="690615" y="658906"/>
                      <a:pt x="691718" y="643806"/>
                      <a:pt x="699580" y="632012"/>
                    </a:cubicBezTo>
                    <a:cubicBezTo>
                      <a:pt x="704062" y="625288"/>
                      <a:pt x="709745" y="619225"/>
                      <a:pt x="713027" y="611841"/>
                    </a:cubicBezTo>
                    <a:cubicBezTo>
                      <a:pt x="718784" y="598888"/>
                      <a:pt x="726474" y="571500"/>
                      <a:pt x="726474" y="571500"/>
                    </a:cubicBezTo>
                    <a:cubicBezTo>
                      <a:pt x="731678" y="519463"/>
                      <a:pt x="739921" y="445472"/>
                      <a:pt x="739921" y="396688"/>
                    </a:cubicBezTo>
                    <a:cubicBezTo>
                      <a:pt x="739921" y="367467"/>
                      <a:pt x="738583" y="338003"/>
                      <a:pt x="733198" y="309282"/>
                    </a:cubicBezTo>
                    <a:cubicBezTo>
                      <a:pt x="731709" y="301340"/>
                      <a:pt x="723760" y="296128"/>
                      <a:pt x="719751" y="289112"/>
                    </a:cubicBezTo>
                    <a:cubicBezTo>
                      <a:pt x="714778" y="280410"/>
                      <a:pt x="710026" y="271524"/>
                      <a:pt x="706304" y="262218"/>
                    </a:cubicBezTo>
                    <a:cubicBezTo>
                      <a:pt x="673068" y="179129"/>
                      <a:pt x="710948" y="258060"/>
                      <a:pt x="679410" y="194982"/>
                    </a:cubicBezTo>
                    <a:cubicBezTo>
                      <a:pt x="677169" y="181535"/>
                      <a:pt x="676997" y="167574"/>
                      <a:pt x="672686" y="154641"/>
                    </a:cubicBezTo>
                    <a:cubicBezTo>
                      <a:pt x="667307" y="138505"/>
                      <a:pt x="653412" y="128196"/>
                      <a:pt x="639069" y="121024"/>
                    </a:cubicBezTo>
                    <a:cubicBezTo>
                      <a:pt x="632730" y="117854"/>
                      <a:pt x="625622" y="116541"/>
                      <a:pt x="618898" y="114300"/>
                    </a:cubicBezTo>
                    <a:cubicBezTo>
                      <a:pt x="614416" y="107576"/>
                      <a:pt x="611532" y="99450"/>
                      <a:pt x="605451" y="94129"/>
                    </a:cubicBezTo>
                    <a:cubicBezTo>
                      <a:pt x="576996" y="69231"/>
                      <a:pt x="572644" y="69746"/>
                      <a:pt x="544939" y="60512"/>
                    </a:cubicBezTo>
                    <a:cubicBezTo>
                      <a:pt x="538216" y="56030"/>
                      <a:pt x="532153" y="50347"/>
                      <a:pt x="524769" y="47065"/>
                    </a:cubicBezTo>
                    <a:cubicBezTo>
                      <a:pt x="496016" y="34286"/>
                      <a:pt x="484908" y="34716"/>
                      <a:pt x="457533" y="26894"/>
                    </a:cubicBezTo>
                    <a:cubicBezTo>
                      <a:pt x="450719" y="24947"/>
                      <a:pt x="444177" y="22118"/>
                      <a:pt x="437363" y="20171"/>
                    </a:cubicBezTo>
                    <a:cubicBezTo>
                      <a:pt x="428478" y="17632"/>
                      <a:pt x="419320" y="16102"/>
                      <a:pt x="410469" y="13447"/>
                    </a:cubicBezTo>
                    <a:cubicBezTo>
                      <a:pt x="396892" y="9374"/>
                      <a:pt x="370127" y="0"/>
                      <a:pt x="370127" y="0"/>
                    </a:cubicBezTo>
                    <a:cubicBezTo>
                      <a:pt x="327064" y="2153"/>
                      <a:pt x="258476" y="-3124"/>
                      <a:pt x="208763" y="13447"/>
                    </a:cubicBezTo>
                    <a:cubicBezTo>
                      <a:pt x="204009" y="15032"/>
                      <a:pt x="204280" y="10085"/>
                      <a:pt x="188592" y="13447"/>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orma libre: forma 10">
                <a:extLst>
                  <a:ext uri="{FF2B5EF4-FFF2-40B4-BE49-F238E27FC236}">
                    <a16:creationId xmlns:a16="http://schemas.microsoft.com/office/drawing/2014/main" id="{AE4D6FA5-B17E-4CF0-A689-F86CCA9FC6C3}"/>
                  </a:ext>
                </a:extLst>
              </p:cNvPr>
              <p:cNvSpPr/>
              <p:nvPr/>
            </p:nvSpPr>
            <p:spPr>
              <a:xfrm>
                <a:off x="5647762" y="3208660"/>
                <a:ext cx="632009" cy="623753"/>
              </a:xfrm>
              <a:custGeom>
                <a:avLst/>
                <a:gdLst>
                  <a:gd name="connsiteX0" fmla="*/ 168088 w 632011"/>
                  <a:gd name="connsiteY0" fmla="*/ 5188 h 623752"/>
                  <a:gd name="connsiteX1" fmla="*/ 53788 w 632011"/>
                  <a:gd name="connsiteY1" fmla="*/ 25358 h 623752"/>
                  <a:gd name="connsiteX2" fmla="*/ 26894 w 632011"/>
                  <a:gd name="connsiteY2" fmla="*/ 85870 h 623752"/>
                  <a:gd name="connsiteX3" fmla="*/ 20170 w 632011"/>
                  <a:gd name="connsiteY3" fmla="*/ 106041 h 623752"/>
                  <a:gd name="connsiteX4" fmla="*/ 13447 w 632011"/>
                  <a:gd name="connsiteY4" fmla="*/ 153105 h 623752"/>
                  <a:gd name="connsiteX5" fmla="*/ 0 w 632011"/>
                  <a:gd name="connsiteY5" fmla="*/ 200170 h 623752"/>
                  <a:gd name="connsiteX6" fmla="*/ 6723 w 632011"/>
                  <a:gd name="connsiteY6" fmla="*/ 401876 h 623752"/>
                  <a:gd name="connsiteX7" fmla="*/ 20170 w 632011"/>
                  <a:gd name="connsiteY7" fmla="*/ 442217 h 623752"/>
                  <a:gd name="connsiteX8" fmla="*/ 67235 w 632011"/>
                  <a:gd name="connsiteY8" fmla="*/ 502729 h 623752"/>
                  <a:gd name="connsiteX9" fmla="*/ 87406 w 632011"/>
                  <a:gd name="connsiteY9" fmla="*/ 509452 h 623752"/>
                  <a:gd name="connsiteX10" fmla="*/ 121023 w 632011"/>
                  <a:gd name="connsiteY10" fmla="*/ 549793 h 623752"/>
                  <a:gd name="connsiteX11" fmla="*/ 141194 w 632011"/>
                  <a:gd name="connsiteY11" fmla="*/ 556517 h 623752"/>
                  <a:gd name="connsiteX12" fmla="*/ 181535 w 632011"/>
                  <a:gd name="connsiteY12" fmla="*/ 583411 h 623752"/>
                  <a:gd name="connsiteX13" fmla="*/ 201706 w 632011"/>
                  <a:gd name="connsiteY13" fmla="*/ 596858 h 623752"/>
                  <a:gd name="connsiteX14" fmla="*/ 242047 w 632011"/>
                  <a:gd name="connsiteY14" fmla="*/ 617029 h 623752"/>
                  <a:gd name="connsiteX15" fmla="*/ 262217 w 632011"/>
                  <a:gd name="connsiteY15" fmla="*/ 623752 h 623752"/>
                  <a:gd name="connsiteX16" fmla="*/ 497541 w 632011"/>
                  <a:gd name="connsiteY16" fmla="*/ 617029 h 623752"/>
                  <a:gd name="connsiteX17" fmla="*/ 551329 w 632011"/>
                  <a:gd name="connsiteY17" fmla="*/ 576688 h 623752"/>
                  <a:gd name="connsiteX18" fmla="*/ 571500 w 632011"/>
                  <a:gd name="connsiteY18" fmla="*/ 556517 h 623752"/>
                  <a:gd name="connsiteX19" fmla="*/ 578223 w 632011"/>
                  <a:gd name="connsiteY19" fmla="*/ 536346 h 623752"/>
                  <a:gd name="connsiteX20" fmla="*/ 591670 w 632011"/>
                  <a:gd name="connsiteY20" fmla="*/ 516176 h 623752"/>
                  <a:gd name="connsiteX21" fmla="*/ 605117 w 632011"/>
                  <a:gd name="connsiteY21" fmla="*/ 475835 h 623752"/>
                  <a:gd name="connsiteX22" fmla="*/ 611841 w 632011"/>
                  <a:gd name="connsiteY22" fmla="*/ 455664 h 623752"/>
                  <a:gd name="connsiteX23" fmla="*/ 618564 w 632011"/>
                  <a:gd name="connsiteY23" fmla="*/ 435493 h 623752"/>
                  <a:gd name="connsiteX24" fmla="*/ 625288 w 632011"/>
                  <a:gd name="connsiteY24" fmla="*/ 247235 h 623752"/>
                  <a:gd name="connsiteX25" fmla="*/ 632011 w 632011"/>
                  <a:gd name="connsiteY25" fmla="*/ 220341 h 623752"/>
                  <a:gd name="connsiteX26" fmla="*/ 625288 w 632011"/>
                  <a:gd name="connsiteY26" fmla="*/ 139658 h 623752"/>
                  <a:gd name="connsiteX27" fmla="*/ 618564 w 632011"/>
                  <a:gd name="connsiteY27" fmla="*/ 106041 h 623752"/>
                  <a:gd name="connsiteX28" fmla="*/ 611841 w 632011"/>
                  <a:gd name="connsiteY28" fmla="*/ 85870 h 623752"/>
                  <a:gd name="connsiteX29" fmla="*/ 591670 w 632011"/>
                  <a:gd name="connsiteY29" fmla="*/ 79146 h 623752"/>
                  <a:gd name="connsiteX30" fmla="*/ 544606 w 632011"/>
                  <a:gd name="connsiteY30" fmla="*/ 52252 h 623752"/>
                  <a:gd name="connsiteX31" fmla="*/ 504264 w 632011"/>
                  <a:gd name="connsiteY31" fmla="*/ 45529 h 623752"/>
                  <a:gd name="connsiteX32" fmla="*/ 457200 w 632011"/>
                  <a:gd name="connsiteY32" fmla="*/ 32082 h 623752"/>
                  <a:gd name="connsiteX33" fmla="*/ 403411 w 632011"/>
                  <a:gd name="connsiteY33" fmla="*/ 11911 h 623752"/>
                  <a:gd name="connsiteX34" fmla="*/ 376517 w 632011"/>
                  <a:gd name="connsiteY34" fmla="*/ 5188 h 623752"/>
                  <a:gd name="connsiteX35" fmla="*/ 168088 w 632011"/>
                  <a:gd name="connsiteY35" fmla="*/ 5188 h 62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2011" h="623752">
                    <a:moveTo>
                      <a:pt x="168088" y="5188"/>
                    </a:moveTo>
                    <a:cubicBezTo>
                      <a:pt x="114300" y="8550"/>
                      <a:pt x="104028" y="8613"/>
                      <a:pt x="53788" y="25358"/>
                    </a:cubicBezTo>
                    <a:cubicBezTo>
                      <a:pt x="32478" y="57323"/>
                      <a:pt x="42897" y="37862"/>
                      <a:pt x="26894" y="85870"/>
                    </a:cubicBezTo>
                    <a:lnTo>
                      <a:pt x="20170" y="106041"/>
                    </a:lnTo>
                    <a:cubicBezTo>
                      <a:pt x="17929" y="121729"/>
                      <a:pt x="16282" y="137513"/>
                      <a:pt x="13447" y="153105"/>
                    </a:cubicBezTo>
                    <a:cubicBezTo>
                      <a:pt x="10071" y="171671"/>
                      <a:pt x="5758" y="182893"/>
                      <a:pt x="0" y="200170"/>
                    </a:cubicBezTo>
                    <a:cubicBezTo>
                      <a:pt x="2241" y="267405"/>
                      <a:pt x="1136" y="334836"/>
                      <a:pt x="6723" y="401876"/>
                    </a:cubicBezTo>
                    <a:cubicBezTo>
                      <a:pt x="7900" y="416001"/>
                      <a:pt x="15688" y="428770"/>
                      <a:pt x="20170" y="442217"/>
                    </a:cubicBezTo>
                    <a:cubicBezTo>
                      <a:pt x="28682" y="467751"/>
                      <a:pt x="33222" y="491393"/>
                      <a:pt x="67235" y="502729"/>
                    </a:cubicBezTo>
                    <a:lnTo>
                      <a:pt x="87406" y="509452"/>
                    </a:lnTo>
                    <a:cubicBezTo>
                      <a:pt x="97328" y="524336"/>
                      <a:pt x="105492" y="539439"/>
                      <a:pt x="121023" y="549793"/>
                    </a:cubicBezTo>
                    <a:cubicBezTo>
                      <a:pt x="126920" y="553724"/>
                      <a:pt x="134999" y="553075"/>
                      <a:pt x="141194" y="556517"/>
                    </a:cubicBezTo>
                    <a:cubicBezTo>
                      <a:pt x="155321" y="564366"/>
                      <a:pt x="168088" y="574446"/>
                      <a:pt x="181535" y="583411"/>
                    </a:cubicBezTo>
                    <a:cubicBezTo>
                      <a:pt x="188259" y="587893"/>
                      <a:pt x="194040" y="594302"/>
                      <a:pt x="201706" y="596858"/>
                    </a:cubicBezTo>
                    <a:cubicBezTo>
                      <a:pt x="252410" y="613761"/>
                      <a:pt x="189905" y="590959"/>
                      <a:pt x="242047" y="617029"/>
                    </a:cubicBezTo>
                    <a:cubicBezTo>
                      <a:pt x="248386" y="620198"/>
                      <a:pt x="255494" y="621511"/>
                      <a:pt x="262217" y="623752"/>
                    </a:cubicBezTo>
                    <a:cubicBezTo>
                      <a:pt x="340658" y="621511"/>
                      <a:pt x="419176" y="621153"/>
                      <a:pt x="497541" y="617029"/>
                    </a:cubicBezTo>
                    <a:cubicBezTo>
                      <a:pt x="522313" y="615725"/>
                      <a:pt x="536028" y="591989"/>
                      <a:pt x="551329" y="576688"/>
                    </a:cubicBezTo>
                    <a:lnTo>
                      <a:pt x="571500" y="556517"/>
                    </a:lnTo>
                    <a:cubicBezTo>
                      <a:pt x="573741" y="549793"/>
                      <a:pt x="575054" y="542685"/>
                      <a:pt x="578223" y="536346"/>
                    </a:cubicBezTo>
                    <a:cubicBezTo>
                      <a:pt x="581837" y="529119"/>
                      <a:pt x="588388" y="523560"/>
                      <a:pt x="591670" y="516176"/>
                    </a:cubicBezTo>
                    <a:cubicBezTo>
                      <a:pt x="597427" y="503223"/>
                      <a:pt x="600635" y="489282"/>
                      <a:pt x="605117" y="475835"/>
                    </a:cubicBezTo>
                    <a:lnTo>
                      <a:pt x="611841" y="455664"/>
                    </a:lnTo>
                    <a:lnTo>
                      <a:pt x="618564" y="435493"/>
                    </a:lnTo>
                    <a:cubicBezTo>
                      <a:pt x="620805" y="372740"/>
                      <a:pt x="621371" y="309905"/>
                      <a:pt x="625288" y="247235"/>
                    </a:cubicBezTo>
                    <a:cubicBezTo>
                      <a:pt x="625864" y="238012"/>
                      <a:pt x="632011" y="229582"/>
                      <a:pt x="632011" y="220341"/>
                    </a:cubicBezTo>
                    <a:cubicBezTo>
                      <a:pt x="632011" y="193353"/>
                      <a:pt x="628441" y="166461"/>
                      <a:pt x="625288" y="139658"/>
                    </a:cubicBezTo>
                    <a:cubicBezTo>
                      <a:pt x="623953" y="128309"/>
                      <a:pt x="621336" y="117127"/>
                      <a:pt x="618564" y="106041"/>
                    </a:cubicBezTo>
                    <a:cubicBezTo>
                      <a:pt x="616845" y="99165"/>
                      <a:pt x="616852" y="90882"/>
                      <a:pt x="611841" y="85870"/>
                    </a:cubicBezTo>
                    <a:cubicBezTo>
                      <a:pt x="606830" y="80858"/>
                      <a:pt x="598009" y="82316"/>
                      <a:pt x="591670" y="79146"/>
                    </a:cubicBezTo>
                    <a:cubicBezTo>
                      <a:pt x="566912" y="66767"/>
                      <a:pt x="574074" y="61092"/>
                      <a:pt x="544606" y="52252"/>
                    </a:cubicBezTo>
                    <a:cubicBezTo>
                      <a:pt x="531548" y="48335"/>
                      <a:pt x="517632" y="48203"/>
                      <a:pt x="504264" y="45529"/>
                    </a:cubicBezTo>
                    <a:cubicBezTo>
                      <a:pt x="483165" y="41309"/>
                      <a:pt x="476419" y="38488"/>
                      <a:pt x="457200" y="32082"/>
                    </a:cubicBezTo>
                    <a:cubicBezTo>
                      <a:pt x="426052" y="11317"/>
                      <a:pt x="447029" y="21604"/>
                      <a:pt x="403411" y="11911"/>
                    </a:cubicBezTo>
                    <a:cubicBezTo>
                      <a:pt x="394391" y="9906"/>
                      <a:pt x="385676" y="6409"/>
                      <a:pt x="376517" y="5188"/>
                    </a:cubicBezTo>
                    <a:cubicBezTo>
                      <a:pt x="303259" y="-4580"/>
                      <a:pt x="221876" y="1826"/>
                      <a:pt x="168088" y="5188"/>
                    </a:cubicBezTo>
                    <a:close/>
                  </a:path>
                </a:pathLst>
              </a:custGeom>
              <a:solidFill>
                <a:srgbClr val="FBD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Forma libre: forma 11">
                <a:extLst>
                  <a:ext uri="{FF2B5EF4-FFF2-40B4-BE49-F238E27FC236}">
                    <a16:creationId xmlns:a16="http://schemas.microsoft.com/office/drawing/2014/main" id="{D36899E8-C6C0-4BA9-9569-A2BF515953D7}"/>
                  </a:ext>
                </a:extLst>
              </p:cNvPr>
              <p:cNvSpPr/>
              <p:nvPr/>
            </p:nvSpPr>
            <p:spPr>
              <a:xfrm>
                <a:off x="6191799" y="1252113"/>
                <a:ext cx="814117" cy="623753"/>
              </a:xfrm>
              <a:custGeom>
                <a:avLst/>
                <a:gdLst>
                  <a:gd name="connsiteX0" fmla="*/ 451046 w 814117"/>
                  <a:gd name="connsiteY0" fmla="*/ 33639 h 558074"/>
                  <a:gd name="connsiteX1" fmla="*/ 182105 w 814117"/>
                  <a:gd name="connsiteY1" fmla="*/ 21 h 558074"/>
                  <a:gd name="connsiteX2" fmla="*/ 161934 w 814117"/>
                  <a:gd name="connsiteY2" fmla="*/ 13468 h 558074"/>
                  <a:gd name="connsiteX3" fmla="*/ 121593 w 814117"/>
                  <a:gd name="connsiteY3" fmla="*/ 26915 h 558074"/>
                  <a:gd name="connsiteX4" fmla="*/ 94699 w 814117"/>
                  <a:gd name="connsiteY4" fmla="*/ 67256 h 558074"/>
                  <a:gd name="connsiteX5" fmla="*/ 87975 w 814117"/>
                  <a:gd name="connsiteY5" fmla="*/ 100874 h 558074"/>
                  <a:gd name="connsiteX6" fmla="*/ 61081 w 814117"/>
                  <a:gd name="connsiteY6" fmla="*/ 147939 h 558074"/>
                  <a:gd name="connsiteX7" fmla="*/ 34187 w 814117"/>
                  <a:gd name="connsiteY7" fmla="*/ 208451 h 558074"/>
                  <a:gd name="connsiteX8" fmla="*/ 27464 w 814117"/>
                  <a:gd name="connsiteY8" fmla="*/ 242068 h 558074"/>
                  <a:gd name="connsiteX9" fmla="*/ 14017 w 814117"/>
                  <a:gd name="connsiteY9" fmla="*/ 356368 h 558074"/>
                  <a:gd name="connsiteX10" fmla="*/ 7293 w 814117"/>
                  <a:gd name="connsiteY10" fmla="*/ 376539 h 558074"/>
                  <a:gd name="connsiteX11" fmla="*/ 570 w 814117"/>
                  <a:gd name="connsiteY11" fmla="*/ 410156 h 558074"/>
                  <a:gd name="connsiteX12" fmla="*/ 7293 w 814117"/>
                  <a:gd name="connsiteY12" fmla="*/ 470668 h 558074"/>
                  <a:gd name="connsiteX13" fmla="*/ 54358 w 814117"/>
                  <a:gd name="connsiteY13" fmla="*/ 477392 h 558074"/>
                  <a:gd name="connsiteX14" fmla="*/ 81252 w 814117"/>
                  <a:gd name="connsiteY14" fmla="*/ 484115 h 558074"/>
                  <a:gd name="connsiteX15" fmla="*/ 121593 w 814117"/>
                  <a:gd name="connsiteY15" fmla="*/ 504286 h 558074"/>
                  <a:gd name="connsiteX16" fmla="*/ 148487 w 814117"/>
                  <a:gd name="connsiteY16" fmla="*/ 517733 h 558074"/>
                  <a:gd name="connsiteX17" fmla="*/ 370364 w 814117"/>
                  <a:gd name="connsiteY17" fmla="*/ 537904 h 558074"/>
                  <a:gd name="connsiteX18" fmla="*/ 403981 w 814117"/>
                  <a:gd name="connsiteY18" fmla="*/ 544627 h 558074"/>
                  <a:gd name="connsiteX19" fmla="*/ 424152 w 814117"/>
                  <a:gd name="connsiteY19" fmla="*/ 558074 h 558074"/>
                  <a:gd name="connsiteX20" fmla="*/ 679646 w 814117"/>
                  <a:gd name="connsiteY20" fmla="*/ 551351 h 558074"/>
                  <a:gd name="connsiteX21" fmla="*/ 740158 w 814117"/>
                  <a:gd name="connsiteY21" fmla="*/ 537904 h 558074"/>
                  <a:gd name="connsiteX22" fmla="*/ 773775 w 814117"/>
                  <a:gd name="connsiteY22" fmla="*/ 517733 h 558074"/>
                  <a:gd name="connsiteX23" fmla="*/ 793946 w 814117"/>
                  <a:gd name="connsiteY23" fmla="*/ 504286 h 558074"/>
                  <a:gd name="connsiteX24" fmla="*/ 800670 w 814117"/>
                  <a:gd name="connsiteY24" fmla="*/ 484115 h 558074"/>
                  <a:gd name="connsiteX25" fmla="*/ 814117 w 814117"/>
                  <a:gd name="connsiteY25" fmla="*/ 463945 h 558074"/>
                  <a:gd name="connsiteX26" fmla="*/ 800670 w 814117"/>
                  <a:gd name="connsiteY26" fmla="*/ 282409 h 558074"/>
                  <a:gd name="connsiteX27" fmla="*/ 793946 w 814117"/>
                  <a:gd name="connsiteY27" fmla="*/ 262239 h 558074"/>
                  <a:gd name="connsiteX28" fmla="*/ 780499 w 814117"/>
                  <a:gd name="connsiteY28" fmla="*/ 242068 h 558074"/>
                  <a:gd name="connsiteX29" fmla="*/ 767052 w 814117"/>
                  <a:gd name="connsiteY29" fmla="*/ 147939 h 558074"/>
                  <a:gd name="connsiteX30" fmla="*/ 753605 w 814117"/>
                  <a:gd name="connsiteY30" fmla="*/ 107598 h 558074"/>
                  <a:gd name="connsiteX31" fmla="*/ 679646 w 814117"/>
                  <a:gd name="connsiteY31" fmla="*/ 94151 h 558074"/>
                  <a:gd name="connsiteX32" fmla="*/ 504834 w 814117"/>
                  <a:gd name="connsiteY32" fmla="*/ 67256 h 558074"/>
                  <a:gd name="connsiteX33" fmla="*/ 451046 w 814117"/>
                  <a:gd name="connsiteY33" fmla="*/ 33639 h 5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4117" h="558074">
                    <a:moveTo>
                      <a:pt x="451046" y="33639"/>
                    </a:moveTo>
                    <a:cubicBezTo>
                      <a:pt x="397258" y="22433"/>
                      <a:pt x="272231" y="6309"/>
                      <a:pt x="182105" y="21"/>
                    </a:cubicBezTo>
                    <a:cubicBezTo>
                      <a:pt x="174044" y="-541"/>
                      <a:pt x="169318" y="10186"/>
                      <a:pt x="161934" y="13468"/>
                    </a:cubicBezTo>
                    <a:cubicBezTo>
                      <a:pt x="148981" y="19225"/>
                      <a:pt x="121593" y="26915"/>
                      <a:pt x="121593" y="26915"/>
                    </a:cubicBezTo>
                    <a:cubicBezTo>
                      <a:pt x="112628" y="40362"/>
                      <a:pt x="97869" y="51409"/>
                      <a:pt x="94699" y="67256"/>
                    </a:cubicBezTo>
                    <a:cubicBezTo>
                      <a:pt x="92458" y="78462"/>
                      <a:pt x="91589" y="90033"/>
                      <a:pt x="87975" y="100874"/>
                    </a:cubicBezTo>
                    <a:cubicBezTo>
                      <a:pt x="82288" y="117934"/>
                      <a:pt x="70917" y="133184"/>
                      <a:pt x="61081" y="147939"/>
                    </a:cubicBezTo>
                    <a:cubicBezTo>
                      <a:pt x="45079" y="195946"/>
                      <a:pt x="55496" y="176486"/>
                      <a:pt x="34187" y="208451"/>
                    </a:cubicBezTo>
                    <a:cubicBezTo>
                      <a:pt x="31946" y="219657"/>
                      <a:pt x="28974" y="230741"/>
                      <a:pt x="27464" y="242068"/>
                    </a:cubicBezTo>
                    <a:cubicBezTo>
                      <a:pt x="22133" y="282053"/>
                      <a:pt x="21836" y="317274"/>
                      <a:pt x="14017" y="356368"/>
                    </a:cubicBezTo>
                    <a:cubicBezTo>
                      <a:pt x="12627" y="363318"/>
                      <a:pt x="9012" y="369663"/>
                      <a:pt x="7293" y="376539"/>
                    </a:cubicBezTo>
                    <a:cubicBezTo>
                      <a:pt x="4521" y="387625"/>
                      <a:pt x="2811" y="398950"/>
                      <a:pt x="570" y="410156"/>
                    </a:cubicBezTo>
                    <a:cubicBezTo>
                      <a:pt x="2811" y="430327"/>
                      <a:pt x="-5385" y="454820"/>
                      <a:pt x="7293" y="470668"/>
                    </a:cubicBezTo>
                    <a:cubicBezTo>
                      <a:pt x="17193" y="483043"/>
                      <a:pt x="38766" y="474557"/>
                      <a:pt x="54358" y="477392"/>
                    </a:cubicBezTo>
                    <a:cubicBezTo>
                      <a:pt x="63449" y="479045"/>
                      <a:pt x="72287" y="481874"/>
                      <a:pt x="81252" y="484115"/>
                    </a:cubicBezTo>
                    <a:cubicBezTo>
                      <a:pt x="120015" y="509956"/>
                      <a:pt x="82623" y="487584"/>
                      <a:pt x="121593" y="504286"/>
                    </a:cubicBezTo>
                    <a:cubicBezTo>
                      <a:pt x="130805" y="508234"/>
                      <a:pt x="138626" y="515940"/>
                      <a:pt x="148487" y="517733"/>
                    </a:cubicBezTo>
                    <a:cubicBezTo>
                      <a:pt x="208118" y="528575"/>
                      <a:pt x="307768" y="533731"/>
                      <a:pt x="370364" y="537904"/>
                    </a:cubicBezTo>
                    <a:cubicBezTo>
                      <a:pt x="381570" y="540145"/>
                      <a:pt x="393281" y="540615"/>
                      <a:pt x="403981" y="544627"/>
                    </a:cubicBezTo>
                    <a:cubicBezTo>
                      <a:pt x="411547" y="547464"/>
                      <a:pt x="416074" y="557877"/>
                      <a:pt x="424152" y="558074"/>
                    </a:cubicBezTo>
                    <a:lnTo>
                      <a:pt x="679646" y="551351"/>
                    </a:lnTo>
                    <a:cubicBezTo>
                      <a:pt x="687786" y="549994"/>
                      <a:pt x="727429" y="545542"/>
                      <a:pt x="740158" y="537904"/>
                    </a:cubicBezTo>
                    <a:cubicBezTo>
                      <a:pt x="786306" y="510215"/>
                      <a:pt x="716635" y="536779"/>
                      <a:pt x="773775" y="517733"/>
                    </a:cubicBezTo>
                    <a:cubicBezTo>
                      <a:pt x="780499" y="513251"/>
                      <a:pt x="788898" y="510596"/>
                      <a:pt x="793946" y="504286"/>
                    </a:cubicBezTo>
                    <a:cubicBezTo>
                      <a:pt x="798374" y="498752"/>
                      <a:pt x="797500" y="490454"/>
                      <a:pt x="800670" y="484115"/>
                    </a:cubicBezTo>
                    <a:cubicBezTo>
                      <a:pt x="804284" y="476888"/>
                      <a:pt x="809635" y="470668"/>
                      <a:pt x="814117" y="463945"/>
                    </a:cubicBezTo>
                    <a:cubicBezTo>
                      <a:pt x="811293" y="404637"/>
                      <a:pt x="813822" y="341596"/>
                      <a:pt x="800670" y="282409"/>
                    </a:cubicBezTo>
                    <a:cubicBezTo>
                      <a:pt x="799133" y="275491"/>
                      <a:pt x="797116" y="268578"/>
                      <a:pt x="793946" y="262239"/>
                    </a:cubicBezTo>
                    <a:cubicBezTo>
                      <a:pt x="790332" y="255011"/>
                      <a:pt x="784981" y="248792"/>
                      <a:pt x="780499" y="242068"/>
                    </a:cubicBezTo>
                    <a:cubicBezTo>
                      <a:pt x="777266" y="212976"/>
                      <a:pt x="775078" y="177370"/>
                      <a:pt x="767052" y="147939"/>
                    </a:cubicBezTo>
                    <a:cubicBezTo>
                      <a:pt x="763323" y="134264"/>
                      <a:pt x="767052" y="112081"/>
                      <a:pt x="753605" y="107598"/>
                    </a:cubicBezTo>
                    <a:cubicBezTo>
                      <a:pt x="716292" y="95160"/>
                      <a:pt x="740467" y="101753"/>
                      <a:pt x="679646" y="94151"/>
                    </a:cubicBezTo>
                    <a:cubicBezTo>
                      <a:pt x="620532" y="35037"/>
                      <a:pt x="682317" y="87735"/>
                      <a:pt x="504834" y="67256"/>
                    </a:cubicBezTo>
                    <a:cubicBezTo>
                      <a:pt x="480935" y="64498"/>
                      <a:pt x="504834" y="44845"/>
                      <a:pt x="451046" y="33639"/>
                    </a:cubicBezTo>
                    <a:close/>
                  </a:path>
                </a:pathLst>
              </a:custGeom>
              <a:solidFill>
                <a:srgbClr val="FED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Forma libre: forma 12">
                <a:extLst>
                  <a:ext uri="{FF2B5EF4-FFF2-40B4-BE49-F238E27FC236}">
                    <a16:creationId xmlns:a16="http://schemas.microsoft.com/office/drawing/2014/main" id="{1DC55E41-CF38-45CF-A420-B851848E4155}"/>
                  </a:ext>
                </a:extLst>
              </p:cNvPr>
              <p:cNvSpPr/>
              <p:nvPr/>
            </p:nvSpPr>
            <p:spPr>
              <a:xfrm>
                <a:off x="6316511" y="1941094"/>
                <a:ext cx="585605" cy="112580"/>
              </a:xfrm>
              <a:custGeom>
                <a:avLst/>
                <a:gdLst>
                  <a:gd name="connsiteX0" fmla="*/ 72257 w 565583"/>
                  <a:gd name="connsiteY0" fmla="*/ 20052 h 112580"/>
                  <a:gd name="connsiteX1" fmla="*/ 44184 w 565583"/>
                  <a:gd name="connsiteY1" fmla="*/ 16042 h 112580"/>
                  <a:gd name="connsiteX2" fmla="*/ 32152 w 565583"/>
                  <a:gd name="connsiteY2" fmla="*/ 12031 h 112580"/>
                  <a:gd name="connsiteX3" fmla="*/ 4078 w 565583"/>
                  <a:gd name="connsiteY3" fmla="*/ 16042 h 112580"/>
                  <a:gd name="connsiteX4" fmla="*/ 4078 w 565583"/>
                  <a:gd name="connsiteY4" fmla="*/ 56147 h 112580"/>
                  <a:gd name="connsiteX5" fmla="*/ 28142 w 565583"/>
                  <a:gd name="connsiteY5" fmla="*/ 64168 h 112580"/>
                  <a:gd name="connsiteX6" fmla="*/ 52205 w 565583"/>
                  <a:gd name="connsiteY6" fmla="*/ 72189 h 112580"/>
                  <a:gd name="connsiteX7" fmla="*/ 64236 w 565583"/>
                  <a:gd name="connsiteY7" fmla="*/ 76200 h 112580"/>
                  <a:gd name="connsiteX8" fmla="*/ 76268 w 565583"/>
                  <a:gd name="connsiteY8" fmla="*/ 80210 h 112580"/>
                  <a:gd name="connsiteX9" fmla="*/ 136426 w 565583"/>
                  <a:gd name="connsiteY9" fmla="*/ 96252 h 112580"/>
                  <a:gd name="connsiteX10" fmla="*/ 160489 w 565583"/>
                  <a:gd name="connsiteY10" fmla="*/ 104273 h 112580"/>
                  <a:gd name="connsiteX11" fmla="*/ 168510 w 565583"/>
                  <a:gd name="connsiteY11" fmla="*/ 112295 h 112580"/>
                  <a:gd name="connsiteX12" fmla="*/ 256742 w 565583"/>
                  <a:gd name="connsiteY12" fmla="*/ 108284 h 112580"/>
                  <a:gd name="connsiteX13" fmla="*/ 272784 w 565583"/>
                  <a:gd name="connsiteY13" fmla="*/ 104273 h 112580"/>
                  <a:gd name="connsiteX14" fmla="*/ 393100 w 565583"/>
                  <a:gd name="connsiteY14" fmla="*/ 100263 h 112580"/>
                  <a:gd name="connsiteX15" fmla="*/ 545500 w 565583"/>
                  <a:gd name="connsiteY15" fmla="*/ 92242 h 112580"/>
                  <a:gd name="connsiteX16" fmla="*/ 549510 w 565583"/>
                  <a:gd name="connsiteY16" fmla="*/ 80210 h 112580"/>
                  <a:gd name="connsiteX17" fmla="*/ 561542 w 565583"/>
                  <a:gd name="connsiteY17" fmla="*/ 72189 h 112580"/>
                  <a:gd name="connsiteX18" fmla="*/ 565552 w 565583"/>
                  <a:gd name="connsiteY18" fmla="*/ 60158 h 112580"/>
                  <a:gd name="connsiteX19" fmla="*/ 561542 w 565583"/>
                  <a:gd name="connsiteY19" fmla="*/ 16042 h 112580"/>
                  <a:gd name="connsiteX20" fmla="*/ 549510 w 565583"/>
                  <a:gd name="connsiteY20" fmla="*/ 12031 h 112580"/>
                  <a:gd name="connsiteX21" fmla="*/ 513415 w 565583"/>
                  <a:gd name="connsiteY21" fmla="*/ 0 h 112580"/>
                  <a:gd name="connsiteX22" fmla="*/ 493363 w 565583"/>
                  <a:gd name="connsiteY22" fmla="*/ 4010 h 112580"/>
                  <a:gd name="connsiteX23" fmla="*/ 481331 w 565583"/>
                  <a:gd name="connsiteY23" fmla="*/ 8021 h 112580"/>
                  <a:gd name="connsiteX24" fmla="*/ 457268 w 565583"/>
                  <a:gd name="connsiteY24" fmla="*/ 12031 h 112580"/>
                  <a:gd name="connsiteX25" fmla="*/ 441226 w 565583"/>
                  <a:gd name="connsiteY25" fmla="*/ 20052 h 112580"/>
                  <a:gd name="connsiteX26" fmla="*/ 421173 w 565583"/>
                  <a:gd name="connsiteY26" fmla="*/ 24063 h 112580"/>
                  <a:gd name="connsiteX27" fmla="*/ 409142 w 565583"/>
                  <a:gd name="connsiteY27" fmla="*/ 28073 h 112580"/>
                  <a:gd name="connsiteX28" fmla="*/ 328931 w 565583"/>
                  <a:gd name="connsiteY28" fmla="*/ 36095 h 112580"/>
                  <a:gd name="connsiteX29" fmla="*/ 72257 w 565583"/>
                  <a:gd name="connsiteY29" fmla="*/ 20052 h 11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5583" h="112580">
                    <a:moveTo>
                      <a:pt x="72257" y="20052"/>
                    </a:moveTo>
                    <a:cubicBezTo>
                      <a:pt x="62899" y="18715"/>
                      <a:pt x="53453" y="17896"/>
                      <a:pt x="44184" y="16042"/>
                    </a:cubicBezTo>
                    <a:cubicBezTo>
                      <a:pt x="40038" y="15213"/>
                      <a:pt x="36380" y="12031"/>
                      <a:pt x="32152" y="12031"/>
                    </a:cubicBezTo>
                    <a:cubicBezTo>
                      <a:pt x="22699" y="12031"/>
                      <a:pt x="13436" y="14705"/>
                      <a:pt x="4078" y="16042"/>
                    </a:cubicBezTo>
                    <a:cubicBezTo>
                      <a:pt x="3207" y="21268"/>
                      <a:pt x="-4646" y="48670"/>
                      <a:pt x="4078" y="56147"/>
                    </a:cubicBezTo>
                    <a:cubicBezTo>
                      <a:pt x="10498" y="61650"/>
                      <a:pt x="20121" y="61494"/>
                      <a:pt x="28142" y="64168"/>
                    </a:cubicBezTo>
                    <a:lnTo>
                      <a:pt x="52205" y="72189"/>
                    </a:lnTo>
                    <a:lnTo>
                      <a:pt x="64236" y="76200"/>
                    </a:lnTo>
                    <a:lnTo>
                      <a:pt x="76268" y="80210"/>
                    </a:lnTo>
                    <a:cubicBezTo>
                      <a:pt x="101578" y="105520"/>
                      <a:pt x="77270" y="86393"/>
                      <a:pt x="136426" y="96252"/>
                    </a:cubicBezTo>
                    <a:cubicBezTo>
                      <a:pt x="144766" y="97642"/>
                      <a:pt x="160489" y="104273"/>
                      <a:pt x="160489" y="104273"/>
                    </a:cubicBezTo>
                    <a:cubicBezTo>
                      <a:pt x="163163" y="106947"/>
                      <a:pt x="164732" y="112138"/>
                      <a:pt x="168510" y="112295"/>
                    </a:cubicBezTo>
                    <a:cubicBezTo>
                      <a:pt x="197926" y="113521"/>
                      <a:pt x="227388" y="110542"/>
                      <a:pt x="256742" y="108284"/>
                    </a:cubicBezTo>
                    <a:cubicBezTo>
                      <a:pt x="262238" y="107861"/>
                      <a:pt x="267282" y="104597"/>
                      <a:pt x="272784" y="104273"/>
                    </a:cubicBezTo>
                    <a:cubicBezTo>
                      <a:pt x="312842" y="101917"/>
                      <a:pt x="352995" y="101600"/>
                      <a:pt x="393100" y="100263"/>
                    </a:cubicBezTo>
                    <a:cubicBezTo>
                      <a:pt x="454386" y="79831"/>
                      <a:pt x="347210" y="114274"/>
                      <a:pt x="545500" y="92242"/>
                    </a:cubicBezTo>
                    <a:cubicBezTo>
                      <a:pt x="549702" y="91775"/>
                      <a:pt x="546869" y="83511"/>
                      <a:pt x="549510" y="80210"/>
                    </a:cubicBezTo>
                    <a:cubicBezTo>
                      <a:pt x="552521" y="76446"/>
                      <a:pt x="557531" y="74863"/>
                      <a:pt x="561542" y="72189"/>
                    </a:cubicBezTo>
                    <a:cubicBezTo>
                      <a:pt x="562879" y="68179"/>
                      <a:pt x="565552" y="64385"/>
                      <a:pt x="565552" y="60158"/>
                    </a:cubicBezTo>
                    <a:cubicBezTo>
                      <a:pt x="565552" y="45392"/>
                      <a:pt x="566211" y="30050"/>
                      <a:pt x="561542" y="16042"/>
                    </a:cubicBezTo>
                    <a:cubicBezTo>
                      <a:pt x="560205" y="12031"/>
                      <a:pt x="553291" y="13922"/>
                      <a:pt x="549510" y="12031"/>
                    </a:cubicBezTo>
                    <a:cubicBezTo>
                      <a:pt x="521315" y="-2066"/>
                      <a:pt x="558085" y="7444"/>
                      <a:pt x="513415" y="0"/>
                    </a:cubicBezTo>
                    <a:cubicBezTo>
                      <a:pt x="506731" y="1337"/>
                      <a:pt x="499976" y="2357"/>
                      <a:pt x="493363" y="4010"/>
                    </a:cubicBezTo>
                    <a:cubicBezTo>
                      <a:pt x="489262" y="5035"/>
                      <a:pt x="485458" y="7104"/>
                      <a:pt x="481331" y="8021"/>
                    </a:cubicBezTo>
                    <a:cubicBezTo>
                      <a:pt x="473393" y="9785"/>
                      <a:pt x="465289" y="10694"/>
                      <a:pt x="457268" y="12031"/>
                    </a:cubicBezTo>
                    <a:cubicBezTo>
                      <a:pt x="451921" y="14705"/>
                      <a:pt x="446898" y="18161"/>
                      <a:pt x="441226" y="20052"/>
                    </a:cubicBezTo>
                    <a:cubicBezTo>
                      <a:pt x="434759" y="22208"/>
                      <a:pt x="427786" y="22410"/>
                      <a:pt x="421173" y="24063"/>
                    </a:cubicBezTo>
                    <a:cubicBezTo>
                      <a:pt x="417072" y="25088"/>
                      <a:pt x="413287" y="27244"/>
                      <a:pt x="409142" y="28073"/>
                    </a:cubicBezTo>
                    <a:cubicBezTo>
                      <a:pt x="384854" y="32931"/>
                      <a:pt x="351695" y="34344"/>
                      <a:pt x="328931" y="36095"/>
                    </a:cubicBezTo>
                    <a:lnTo>
                      <a:pt x="72257" y="20052"/>
                    </a:ln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Forma libre: forma 13">
                <a:extLst>
                  <a:ext uri="{FF2B5EF4-FFF2-40B4-BE49-F238E27FC236}">
                    <a16:creationId xmlns:a16="http://schemas.microsoft.com/office/drawing/2014/main" id="{11784B26-A6CA-432E-96FE-7591106E594B}"/>
                  </a:ext>
                </a:extLst>
              </p:cNvPr>
              <p:cNvSpPr/>
              <p:nvPr/>
            </p:nvSpPr>
            <p:spPr>
              <a:xfrm>
                <a:off x="7760366" y="2514596"/>
                <a:ext cx="745956" cy="643462"/>
              </a:xfrm>
              <a:custGeom>
                <a:avLst/>
                <a:gdLst>
                  <a:gd name="connsiteX0" fmla="*/ 356937 w 745958"/>
                  <a:gd name="connsiteY0" fmla="*/ 32084 h 643462"/>
                  <a:gd name="connsiteX1" fmla="*/ 140368 w 745958"/>
                  <a:gd name="connsiteY1" fmla="*/ 4011 h 643462"/>
                  <a:gd name="connsiteX2" fmla="*/ 120316 w 745958"/>
                  <a:gd name="connsiteY2" fmla="*/ 0 h 643462"/>
                  <a:gd name="connsiteX3" fmla="*/ 76200 w 745958"/>
                  <a:gd name="connsiteY3" fmla="*/ 8021 h 643462"/>
                  <a:gd name="connsiteX4" fmla="*/ 40105 w 745958"/>
                  <a:gd name="connsiteY4" fmla="*/ 40106 h 643462"/>
                  <a:gd name="connsiteX5" fmla="*/ 20053 w 745958"/>
                  <a:gd name="connsiteY5" fmla="*/ 64169 h 643462"/>
                  <a:gd name="connsiteX6" fmla="*/ 16042 w 745958"/>
                  <a:gd name="connsiteY6" fmla="*/ 80211 h 643462"/>
                  <a:gd name="connsiteX7" fmla="*/ 12032 w 745958"/>
                  <a:gd name="connsiteY7" fmla="*/ 92242 h 643462"/>
                  <a:gd name="connsiteX8" fmla="*/ 0 w 745958"/>
                  <a:gd name="connsiteY8" fmla="*/ 156411 h 643462"/>
                  <a:gd name="connsiteX9" fmla="*/ 4011 w 745958"/>
                  <a:gd name="connsiteY9" fmla="*/ 252663 h 643462"/>
                  <a:gd name="connsiteX10" fmla="*/ 28074 w 745958"/>
                  <a:gd name="connsiteY10" fmla="*/ 300790 h 643462"/>
                  <a:gd name="connsiteX11" fmla="*/ 36095 w 745958"/>
                  <a:gd name="connsiteY11" fmla="*/ 312821 h 643462"/>
                  <a:gd name="connsiteX12" fmla="*/ 44116 w 745958"/>
                  <a:gd name="connsiteY12" fmla="*/ 328863 h 643462"/>
                  <a:gd name="connsiteX13" fmla="*/ 52137 w 745958"/>
                  <a:gd name="connsiteY13" fmla="*/ 352927 h 643462"/>
                  <a:gd name="connsiteX14" fmla="*/ 60158 w 745958"/>
                  <a:gd name="connsiteY14" fmla="*/ 364958 h 643462"/>
                  <a:gd name="connsiteX15" fmla="*/ 88232 w 745958"/>
                  <a:gd name="connsiteY15" fmla="*/ 425116 h 643462"/>
                  <a:gd name="connsiteX16" fmla="*/ 100263 w 745958"/>
                  <a:gd name="connsiteY16" fmla="*/ 437148 h 643462"/>
                  <a:gd name="connsiteX17" fmla="*/ 124326 w 745958"/>
                  <a:gd name="connsiteY17" fmla="*/ 445169 h 643462"/>
                  <a:gd name="connsiteX18" fmla="*/ 136358 w 745958"/>
                  <a:gd name="connsiteY18" fmla="*/ 457200 h 643462"/>
                  <a:gd name="connsiteX19" fmla="*/ 160421 w 745958"/>
                  <a:gd name="connsiteY19" fmla="*/ 473242 h 643462"/>
                  <a:gd name="connsiteX20" fmla="*/ 208547 w 745958"/>
                  <a:gd name="connsiteY20" fmla="*/ 513348 h 643462"/>
                  <a:gd name="connsiteX21" fmla="*/ 220579 w 745958"/>
                  <a:gd name="connsiteY21" fmla="*/ 517358 h 643462"/>
                  <a:gd name="connsiteX22" fmla="*/ 232611 w 745958"/>
                  <a:gd name="connsiteY22" fmla="*/ 525379 h 643462"/>
                  <a:gd name="connsiteX23" fmla="*/ 244642 w 745958"/>
                  <a:gd name="connsiteY23" fmla="*/ 537411 h 643462"/>
                  <a:gd name="connsiteX24" fmla="*/ 268705 w 745958"/>
                  <a:gd name="connsiteY24" fmla="*/ 545432 h 643462"/>
                  <a:gd name="connsiteX25" fmla="*/ 284747 w 745958"/>
                  <a:gd name="connsiteY25" fmla="*/ 561474 h 643462"/>
                  <a:gd name="connsiteX26" fmla="*/ 304800 w 745958"/>
                  <a:gd name="connsiteY26" fmla="*/ 573506 h 643462"/>
                  <a:gd name="connsiteX27" fmla="*/ 356937 w 745958"/>
                  <a:gd name="connsiteY27" fmla="*/ 609600 h 643462"/>
                  <a:gd name="connsiteX28" fmla="*/ 368968 w 745958"/>
                  <a:gd name="connsiteY28" fmla="*/ 617621 h 643462"/>
                  <a:gd name="connsiteX29" fmla="*/ 376990 w 745958"/>
                  <a:gd name="connsiteY29" fmla="*/ 625642 h 643462"/>
                  <a:gd name="connsiteX30" fmla="*/ 393032 w 745958"/>
                  <a:gd name="connsiteY30" fmla="*/ 629653 h 643462"/>
                  <a:gd name="connsiteX31" fmla="*/ 405063 w 745958"/>
                  <a:gd name="connsiteY31" fmla="*/ 637674 h 643462"/>
                  <a:gd name="connsiteX32" fmla="*/ 493295 w 745958"/>
                  <a:gd name="connsiteY32" fmla="*/ 637674 h 643462"/>
                  <a:gd name="connsiteX33" fmla="*/ 505326 w 745958"/>
                  <a:gd name="connsiteY33" fmla="*/ 633663 h 643462"/>
                  <a:gd name="connsiteX34" fmla="*/ 537411 w 745958"/>
                  <a:gd name="connsiteY34" fmla="*/ 617621 h 643462"/>
                  <a:gd name="connsiteX35" fmla="*/ 561474 w 745958"/>
                  <a:gd name="connsiteY35" fmla="*/ 593558 h 643462"/>
                  <a:gd name="connsiteX36" fmla="*/ 577516 w 745958"/>
                  <a:gd name="connsiteY36" fmla="*/ 585537 h 643462"/>
                  <a:gd name="connsiteX37" fmla="*/ 597568 w 745958"/>
                  <a:gd name="connsiteY37" fmla="*/ 561474 h 643462"/>
                  <a:gd name="connsiteX38" fmla="*/ 613611 w 745958"/>
                  <a:gd name="connsiteY38" fmla="*/ 541421 h 643462"/>
                  <a:gd name="connsiteX39" fmla="*/ 629653 w 745958"/>
                  <a:gd name="connsiteY39" fmla="*/ 521369 h 643462"/>
                  <a:gd name="connsiteX40" fmla="*/ 649705 w 745958"/>
                  <a:gd name="connsiteY40" fmla="*/ 501316 h 643462"/>
                  <a:gd name="connsiteX41" fmla="*/ 653716 w 745958"/>
                  <a:gd name="connsiteY41" fmla="*/ 489284 h 643462"/>
                  <a:gd name="connsiteX42" fmla="*/ 677779 w 745958"/>
                  <a:gd name="connsiteY42" fmla="*/ 469232 h 643462"/>
                  <a:gd name="connsiteX43" fmla="*/ 685800 w 745958"/>
                  <a:gd name="connsiteY43" fmla="*/ 453190 h 643462"/>
                  <a:gd name="connsiteX44" fmla="*/ 697832 w 745958"/>
                  <a:gd name="connsiteY44" fmla="*/ 413084 h 643462"/>
                  <a:gd name="connsiteX45" fmla="*/ 701842 w 745958"/>
                  <a:gd name="connsiteY45" fmla="*/ 401053 h 643462"/>
                  <a:gd name="connsiteX46" fmla="*/ 709863 w 745958"/>
                  <a:gd name="connsiteY46" fmla="*/ 368969 h 643462"/>
                  <a:gd name="connsiteX47" fmla="*/ 725905 w 745958"/>
                  <a:gd name="connsiteY47" fmla="*/ 344906 h 643462"/>
                  <a:gd name="connsiteX48" fmla="*/ 733926 w 745958"/>
                  <a:gd name="connsiteY48" fmla="*/ 320842 h 643462"/>
                  <a:gd name="connsiteX49" fmla="*/ 737937 w 745958"/>
                  <a:gd name="connsiteY49" fmla="*/ 288758 h 643462"/>
                  <a:gd name="connsiteX50" fmla="*/ 745958 w 745958"/>
                  <a:gd name="connsiteY50" fmla="*/ 264695 h 643462"/>
                  <a:gd name="connsiteX51" fmla="*/ 721895 w 745958"/>
                  <a:gd name="connsiteY51" fmla="*/ 240632 h 643462"/>
                  <a:gd name="connsiteX52" fmla="*/ 713874 w 745958"/>
                  <a:gd name="connsiteY52" fmla="*/ 228600 h 643462"/>
                  <a:gd name="connsiteX53" fmla="*/ 701842 w 745958"/>
                  <a:gd name="connsiteY53" fmla="*/ 224590 h 643462"/>
                  <a:gd name="connsiteX54" fmla="*/ 689811 w 745958"/>
                  <a:gd name="connsiteY54" fmla="*/ 212558 h 643462"/>
                  <a:gd name="connsiteX55" fmla="*/ 649705 w 745958"/>
                  <a:gd name="connsiteY55" fmla="*/ 188495 h 643462"/>
                  <a:gd name="connsiteX56" fmla="*/ 637674 w 745958"/>
                  <a:gd name="connsiteY56" fmla="*/ 184484 h 643462"/>
                  <a:gd name="connsiteX57" fmla="*/ 609600 w 745958"/>
                  <a:gd name="connsiteY57" fmla="*/ 156411 h 643462"/>
                  <a:gd name="connsiteX58" fmla="*/ 585537 w 745958"/>
                  <a:gd name="connsiteY58" fmla="*/ 136358 h 643462"/>
                  <a:gd name="connsiteX59" fmla="*/ 573505 w 745958"/>
                  <a:gd name="connsiteY59" fmla="*/ 132348 h 643462"/>
                  <a:gd name="connsiteX60" fmla="*/ 561474 w 745958"/>
                  <a:gd name="connsiteY60" fmla="*/ 124327 h 643462"/>
                  <a:gd name="connsiteX61" fmla="*/ 545432 w 745958"/>
                  <a:gd name="connsiteY61" fmla="*/ 112295 h 643462"/>
                  <a:gd name="connsiteX62" fmla="*/ 521368 w 745958"/>
                  <a:gd name="connsiteY62" fmla="*/ 104274 h 643462"/>
                  <a:gd name="connsiteX63" fmla="*/ 509337 w 745958"/>
                  <a:gd name="connsiteY63" fmla="*/ 100263 h 643462"/>
                  <a:gd name="connsiteX64" fmla="*/ 501316 w 745958"/>
                  <a:gd name="connsiteY64" fmla="*/ 88232 h 643462"/>
                  <a:gd name="connsiteX65" fmla="*/ 473242 w 745958"/>
                  <a:gd name="connsiteY65" fmla="*/ 76200 h 643462"/>
                  <a:gd name="connsiteX66" fmla="*/ 461211 w 745958"/>
                  <a:gd name="connsiteY66" fmla="*/ 68179 h 643462"/>
                  <a:gd name="connsiteX67" fmla="*/ 453190 w 745958"/>
                  <a:gd name="connsiteY67" fmla="*/ 56148 h 643462"/>
                  <a:gd name="connsiteX68" fmla="*/ 441158 w 745958"/>
                  <a:gd name="connsiteY68" fmla="*/ 52137 h 643462"/>
                  <a:gd name="connsiteX69" fmla="*/ 429126 w 745958"/>
                  <a:gd name="connsiteY69" fmla="*/ 44116 h 643462"/>
                  <a:gd name="connsiteX70" fmla="*/ 356937 w 745958"/>
                  <a:gd name="connsiteY70" fmla="*/ 32084 h 6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45958" h="643462">
                    <a:moveTo>
                      <a:pt x="356937" y="32084"/>
                    </a:moveTo>
                    <a:lnTo>
                      <a:pt x="140368" y="4011"/>
                    </a:lnTo>
                    <a:cubicBezTo>
                      <a:pt x="133613" y="3095"/>
                      <a:pt x="127132" y="0"/>
                      <a:pt x="120316" y="0"/>
                    </a:cubicBezTo>
                    <a:cubicBezTo>
                      <a:pt x="105950" y="0"/>
                      <a:pt x="90238" y="4512"/>
                      <a:pt x="76200" y="8021"/>
                    </a:cubicBezTo>
                    <a:cubicBezTo>
                      <a:pt x="54729" y="22334"/>
                      <a:pt x="67577" y="12633"/>
                      <a:pt x="40105" y="40106"/>
                    </a:cubicBezTo>
                    <a:cubicBezTo>
                      <a:pt x="24665" y="55547"/>
                      <a:pt x="31221" y="47417"/>
                      <a:pt x="20053" y="64169"/>
                    </a:cubicBezTo>
                    <a:cubicBezTo>
                      <a:pt x="18716" y="69516"/>
                      <a:pt x="17556" y="74911"/>
                      <a:pt x="16042" y="80211"/>
                    </a:cubicBezTo>
                    <a:cubicBezTo>
                      <a:pt x="14881" y="84276"/>
                      <a:pt x="12982" y="88123"/>
                      <a:pt x="12032" y="92242"/>
                    </a:cubicBezTo>
                    <a:cubicBezTo>
                      <a:pt x="6264" y="117237"/>
                      <a:pt x="3957" y="132669"/>
                      <a:pt x="0" y="156411"/>
                    </a:cubicBezTo>
                    <a:cubicBezTo>
                      <a:pt x="1337" y="188495"/>
                      <a:pt x="816" y="220711"/>
                      <a:pt x="4011" y="252663"/>
                    </a:cubicBezTo>
                    <a:cubicBezTo>
                      <a:pt x="5965" y="272199"/>
                      <a:pt x="17735" y="285282"/>
                      <a:pt x="28074" y="300790"/>
                    </a:cubicBezTo>
                    <a:cubicBezTo>
                      <a:pt x="30748" y="304800"/>
                      <a:pt x="33939" y="308510"/>
                      <a:pt x="36095" y="312821"/>
                    </a:cubicBezTo>
                    <a:cubicBezTo>
                      <a:pt x="38769" y="318168"/>
                      <a:pt x="41896" y="323312"/>
                      <a:pt x="44116" y="328863"/>
                    </a:cubicBezTo>
                    <a:cubicBezTo>
                      <a:pt x="47256" y="336713"/>
                      <a:pt x="47447" y="345892"/>
                      <a:pt x="52137" y="352927"/>
                    </a:cubicBezTo>
                    <a:lnTo>
                      <a:pt x="60158" y="364958"/>
                    </a:lnTo>
                    <a:cubicBezTo>
                      <a:pt x="67649" y="387431"/>
                      <a:pt x="70924" y="407806"/>
                      <a:pt x="88232" y="425116"/>
                    </a:cubicBezTo>
                    <a:cubicBezTo>
                      <a:pt x="92242" y="429127"/>
                      <a:pt x="95305" y="434393"/>
                      <a:pt x="100263" y="437148"/>
                    </a:cubicBezTo>
                    <a:cubicBezTo>
                      <a:pt x="107654" y="441254"/>
                      <a:pt x="124326" y="445169"/>
                      <a:pt x="124326" y="445169"/>
                    </a:cubicBezTo>
                    <a:cubicBezTo>
                      <a:pt x="128337" y="449179"/>
                      <a:pt x="131881" y="453718"/>
                      <a:pt x="136358" y="457200"/>
                    </a:cubicBezTo>
                    <a:cubicBezTo>
                      <a:pt x="143967" y="463118"/>
                      <a:pt x="153605" y="466425"/>
                      <a:pt x="160421" y="473242"/>
                    </a:cubicBezTo>
                    <a:cubicBezTo>
                      <a:pt x="171589" y="484410"/>
                      <a:pt x="191797" y="507765"/>
                      <a:pt x="208547" y="513348"/>
                    </a:cubicBezTo>
                    <a:lnTo>
                      <a:pt x="220579" y="517358"/>
                    </a:lnTo>
                    <a:cubicBezTo>
                      <a:pt x="224590" y="520032"/>
                      <a:pt x="228908" y="522293"/>
                      <a:pt x="232611" y="525379"/>
                    </a:cubicBezTo>
                    <a:cubicBezTo>
                      <a:pt x="236968" y="529010"/>
                      <a:pt x="239684" y="534656"/>
                      <a:pt x="244642" y="537411"/>
                    </a:cubicBezTo>
                    <a:cubicBezTo>
                      <a:pt x="252033" y="541517"/>
                      <a:pt x="268705" y="545432"/>
                      <a:pt x="268705" y="545432"/>
                    </a:cubicBezTo>
                    <a:cubicBezTo>
                      <a:pt x="274052" y="550779"/>
                      <a:pt x="278778" y="556831"/>
                      <a:pt x="284747" y="561474"/>
                    </a:cubicBezTo>
                    <a:cubicBezTo>
                      <a:pt x="290900" y="566260"/>
                      <a:pt x="298314" y="569182"/>
                      <a:pt x="304800" y="573506"/>
                    </a:cubicBezTo>
                    <a:cubicBezTo>
                      <a:pt x="322387" y="585231"/>
                      <a:pt x="339519" y="597625"/>
                      <a:pt x="356937" y="609600"/>
                    </a:cubicBezTo>
                    <a:cubicBezTo>
                      <a:pt x="360909" y="612331"/>
                      <a:pt x="365560" y="614213"/>
                      <a:pt x="368968" y="617621"/>
                    </a:cubicBezTo>
                    <a:cubicBezTo>
                      <a:pt x="371642" y="620295"/>
                      <a:pt x="373608" y="623951"/>
                      <a:pt x="376990" y="625642"/>
                    </a:cubicBezTo>
                    <a:cubicBezTo>
                      <a:pt x="381920" y="628107"/>
                      <a:pt x="387685" y="628316"/>
                      <a:pt x="393032" y="629653"/>
                    </a:cubicBezTo>
                    <a:cubicBezTo>
                      <a:pt x="397042" y="632327"/>
                      <a:pt x="400752" y="635519"/>
                      <a:pt x="405063" y="637674"/>
                    </a:cubicBezTo>
                    <a:cubicBezTo>
                      <a:pt x="430316" y="650300"/>
                      <a:pt x="478507" y="638452"/>
                      <a:pt x="493295" y="637674"/>
                    </a:cubicBezTo>
                    <a:cubicBezTo>
                      <a:pt x="497305" y="636337"/>
                      <a:pt x="501478" y="635412"/>
                      <a:pt x="505326" y="633663"/>
                    </a:cubicBezTo>
                    <a:cubicBezTo>
                      <a:pt x="516211" y="628715"/>
                      <a:pt x="537411" y="617621"/>
                      <a:pt x="537411" y="617621"/>
                    </a:cubicBezTo>
                    <a:cubicBezTo>
                      <a:pt x="545432" y="609600"/>
                      <a:pt x="551328" y="598631"/>
                      <a:pt x="561474" y="593558"/>
                    </a:cubicBezTo>
                    <a:cubicBezTo>
                      <a:pt x="566821" y="590884"/>
                      <a:pt x="572651" y="589012"/>
                      <a:pt x="577516" y="585537"/>
                    </a:cubicBezTo>
                    <a:cubicBezTo>
                      <a:pt x="590855" y="576009"/>
                      <a:pt x="588186" y="573201"/>
                      <a:pt x="597568" y="561474"/>
                    </a:cubicBezTo>
                    <a:cubicBezTo>
                      <a:pt x="620428" y="532900"/>
                      <a:pt x="588924" y="578454"/>
                      <a:pt x="613611" y="541421"/>
                    </a:cubicBezTo>
                    <a:cubicBezTo>
                      <a:pt x="621418" y="517999"/>
                      <a:pt x="611512" y="539510"/>
                      <a:pt x="629653" y="521369"/>
                    </a:cubicBezTo>
                    <a:cubicBezTo>
                      <a:pt x="656393" y="494629"/>
                      <a:pt x="617619" y="522707"/>
                      <a:pt x="649705" y="501316"/>
                    </a:cubicBezTo>
                    <a:cubicBezTo>
                      <a:pt x="651042" y="497305"/>
                      <a:pt x="651371" y="492802"/>
                      <a:pt x="653716" y="489284"/>
                    </a:cubicBezTo>
                    <a:cubicBezTo>
                      <a:pt x="659892" y="480020"/>
                      <a:pt x="668901" y="475151"/>
                      <a:pt x="677779" y="469232"/>
                    </a:cubicBezTo>
                    <a:cubicBezTo>
                      <a:pt x="680453" y="463885"/>
                      <a:pt x="683580" y="458741"/>
                      <a:pt x="685800" y="453190"/>
                    </a:cubicBezTo>
                    <a:cubicBezTo>
                      <a:pt x="695328" y="429370"/>
                      <a:pt x="691924" y="433762"/>
                      <a:pt x="697832" y="413084"/>
                    </a:cubicBezTo>
                    <a:cubicBezTo>
                      <a:pt x="698993" y="409019"/>
                      <a:pt x="700817" y="405154"/>
                      <a:pt x="701842" y="401053"/>
                    </a:cubicBezTo>
                    <a:cubicBezTo>
                      <a:pt x="703457" y="394593"/>
                      <a:pt x="705698" y="376467"/>
                      <a:pt x="709863" y="368969"/>
                    </a:cubicBezTo>
                    <a:cubicBezTo>
                      <a:pt x="714545" y="360542"/>
                      <a:pt x="722857" y="354051"/>
                      <a:pt x="725905" y="344906"/>
                    </a:cubicBezTo>
                    <a:lnTo>
                      <a:pt x="733926" y="320842"/>
                    </a:lnTo>
                    <a:cubicBezTo>
                      <a:pt x="735263" y="310147"/>
                      <a:pt x="735679" y="299297"/>
                      <a:pt x="737937" y="288758"/>
                    </a:cubicBezTo>
                    <a:cubicBezTo>
                      <a:pt x="739709" y="280491"/>
                      <a:pt x="745958" y="264695"/>
                      <a:pt x="745958" y="264695"/>
                    </a:cubicBezTo>
                    <a:cubicBezTo>
                      <a:pt x="738367" y="226744"/>
                      <a:pt x="750874" y="257192"/>
                      <a:pt x="721895" y="240632"/>
                    </a:cubicBezTo>
                    <a:cubicBezTo>
                      <a:pt x="717710" y="238240"/>
                      <a:pt x="717638" y="231611"/>
                      <a:pt x="713874" y="228600"/>
                    </a:cubicBezTo>
                    <a:cubicBezTo>
                      <a:pt x="710573" y="225959"/>
                      <a:pt x="705853" y="225927"/>
                      <a:pt x="701842" y="224590"/>
                    </a:cubicBezTo>
                    <a:cubicBezTo>
                      <a:pt x="697832" y="220579"/>
                      <a:pt x="694288" y="216040"/>
                      <a:pt x="689811" y="212558"/>
                    </a:cubicBezTo>
                    <a:cubicBezTo>
                      <a:pt x="678148" y="203487"/>
                      <a:pt x="663594" y="194448"/>
                      <a:pt x="649705" y="188495"/>
                    </a:cubicBezTo>
                    <a:cubicBezTo>
                      <a:pt x="645820" y="186830"/>
                      <a:pt x="641684" y="185821"/>
                      <a:pt x="637674" y="184484"/>
                    </a:cubicBezTo>
                    <a:cubicBezTo>
                      <a:pt x="619287" y="156903"/>
                      <a:pt x="630777" y="163469"/>
                      <a:pt x="609600" y="156411"/>
                    </a:cubicBezTo>
                    <a:cubicBezTo>
                      <a:pt x="600732" y="147543"/>
                      <a:pt x="596702" y="141940"/>
                      <a:pt x="585537" y="136358"/>
                    </a:cubicBezTo>
                    <a:cubicBezTo>
                      <a:pt x="581756" y="134467"/>
                      <a:pt x="577516" y="133685"/>
                      <a:pt x="573505" y="132348"/>
                    </a:cubicBezTo>
                    <a:cubicBezTo>
                      <a:pt x="569495" y="129674"/>
                      <a:pt x="565396" y="127129"/>
                      <a:pt x="561474" y="124327"/>
                    </a:cubicBezTo>
                    <a:cubicBezTo>
                      <a:pt x="556035" y="120442"/>
                      <a:pt x="551411" y="115284"/>
                      <a:pt x="545432" y="112295"/>
                    </a:cubicBezTo>
                    <a:cubicBezTo>
                      <a:pt x="537869" y="108514"/>
                      <a:pt x="529389" y="106948"/>
                      <a:pt x="521368" y="104274"/>
                    </a:cubicBezTo>
                    <a:lnTo>
                      <a:pt x="509337" y="100263"/>
                    </a:lnTo>
                    <a:cubicBezTo>
                      <a:pt x="506663" y="96253"/>
                      <a:pt x="504724" y="91640"/>
                      <a:pt x="501316" y="88232"/>
                    </a:cubicBezTo>
                    <a:cubicBezTo>
                      <a:pt x="492084" y="79000"/>
                      <a:pt x="485514" y="79268"/>
                      <a:pt x="473242" y="76200"/>
                    </a:cubicBezTo>
                    <a:cubicBezTo>
                      <a:pt x="469232" y="73526"/>
                      <a:pt x="464619" y="71587"/>
                      <a:pt x="461211" y="68179"/>
                    </a:cubicBezTo>
                    <a:cubicBezTo>
                      <a:pt x="457803" y="64771"/>
                      <a:pt x="456954" y="59159"/>
                      <a:pt x="453190" y="56148"/>
                    </a:cubicBezTo>
                    <a:cubicBezTo>
                      <a:pt x="449889" y="53507"/>
                      <a:pt x="444939" y="54028"/>
                      <a:pt x="441158" y="52137"/>
                    </a:cubicBezTo>
                    <a:cubicBezTo>
                      <a:pt x="436847" y="49981"/>
                      <a:pt x="433531" y="46074"/>
                      <a:pt x="429126" y="44116"/>
                    </a:cubicBezTo>
                    <a:cubicBezTo>
                      <a:pt x="407274" y="34404"/>
                      <a:pt x="405063" y="38768"/>
                      <a:pt x="356937" y="32084"/>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 name="Forma libre: forma 14">
                <a:extLst>
                  <a:ext uri="{FF2B5EF4-FFF2-40B4-BE49-F238E27FC236}">
                    <a16:creationId xmlns:a16="http://schemas.microsoft.com/office/drawing/2014/main" id="{17F358CA-F9CF-4463-A569-FC18AC62593F}"/>
                  </a:ext>
                </a:extLst>
              </p:cNvPr>
              <p:cNvSpPr/>
              <p:nvPr/>
            </p:nvSpPr>
            <p:spPr>
              <a:xfrm>
                <a:off x="8120563" y="2543884"/>
                <a:ext cx="433887" cy="247579"/>
              </a:xfrm>
              <a:custGeom>
                <a:avLst/>
                <a:gdLst>
                  <a:gd name="connsiteX0" fmla="*/ 12781 w 433886"/>
                  <a:gd name="connsiteY0" fmla="*/ 2800 h 247580"/>
                  <a:gd name="connsiteX1" fmla="*/ 32834 w 433886"/>
                  <a:gd name="connsiteY1" fmla="*/ 10821 h 247580"/>
                  <a:gd name="connsiteX2" fmla="*/ 44865 w 433886"/>
                  <a:gd name="connsiteY2" fmla="*/ 14832 h 247580"/>
                  <a:gd name="connsiteX3" fmla="*/ 68928 w 433886"/>
                  <a:gd name="connsiteY3" fmla="*/ 26863 h 247580"/>
                  <a:gd name="connsiteX4" fmla="*/ 97002 w 433886"/>
                  <a:gd name="connsiteY4" fmla="*/ 38895 h 247580"/>
                  <a:gd name="connsiteX5" fmla="*/ 109034 w 433886"/>
                  <a:gd name="connsiteY5" fmla="*/ 46916 h 247580"/>
                  <a:gd name="connsiteX6" fmla="*/ 121065 w 433886"/>
                  <a:gd name="connsiteY6" fmla="*/ 50926 h 247580"/>
                  <a:gd name="connsiteX7" fmla="*/ 141118 w 433886"/>
                  <a:gd name="connsiteY7" fmla="*/ 66969 h 247580"/>
                  <a:gd name="connsiteX8" fmla="*/ 153149 w 433886"/>
                  <a:gd name="connsiteY8" fmla="*/ 70979 h 247580"/>
                  <a:gd name="connsiteX9" fmla="*/ 189244 w 433886"/>
                  <a:gd name="connsiteY9" fmla="*/ 95042 h 247580"/>
                  <a:gd name="connsiteX10" fmla="*/ 201276 w 433886"/>
                  <a:gd name="connsiteY10" fmla="*/ 103063 h 247580"/>
                  <a:gd name="connsiteX11" fmla="*/ 213307 w 433886"/>
                  <a:gd name="connsiteY11" fmla="*/ 107074 h 247580"/>
                  <a:gd name="connsiteX12" fmla="*/ 237370 w 433886"/>
                  <a:gd name="connsiteY12" fmla="*/ 127126 h 247580"/>
                  <a:gd name="connsiteX13" fmla="*/ 257423 w 433886"/>
                  <a:gd name="connsiteY13" fmla="*/ 143169 h 247580"/>
                  <a:gd name="connsiteX14" fmla="*/ 277476 w 433886"/>
                  <a:gd name="connsiteY14" fmla="*/ 159211 h 247580"/>
                  <a:gd name="connsiteX15" fmla="*/ 313570 w 433886"/>
                  <a:gd name="connsiteY15" fmla="*/ 187284 h 247580"/>
                  <a:gd name="connsiteX16" fmla="*/ 325602 w 433886"/>
                  <a:gd name="connsiteY16" fmla="*/ 195305 h 247580"/>
                  <a:gd name="connsiteX17" fmla="*/ 349665 w 433886"/>
                  <a:gd name="connsiteY17" fmla="*/ 203326 h 247580"/>
                  <a:gd name="connsiteX18" fmla="*/ 361697 w 433886"/>
                  <a:gd name="connsiteY18" fmla="*/ 211348 h 247580"/>
                  <a:gd name="connsiteX19" fmla="*/ 381749 w 433886"/>
                  <a:gd name="connsiteY19" fmla="*/ 235411 h 247580"/>
                  <a:gd name="connsiteX20" fmla="*/ 393781 w 433886"/>
                  <a:gd name="connsiteY20" fmla="*/ 239421 h 247580"/>
                  <a:gd name="connsiteX21" fmla="*/ 405812 w 433886"/>
                  <a:gd name="connsiteY21" fmla="*/ 247442 h 247580"/>
                  <a:gd name="connsiteX22" fmla="*/ 409823 w 433886"/>
                  <a:gd name="connsiteY22" fmla="*/ 235411 h 247580"/>
                  <a:gd name="connsiteX23" fmla="*/ 413834 w 433886"/>
                  <a:gd name="connsiteY23" fmla="*/ 219369 h 247580"/>
                  <a:gd name="connsiteX24" fmla="*/ 425865 w 433886"/>
                  <a:gd name="connsiteY24" fmla="*/ 183274 h 247580"/>
                  <a:gd name="connsiteX25" fmla="*/ 429876 w 433886"/>
                  <a:gd name="connsiteY25" fmla="*/ 171242 h 247580"/>
                  <a:gd name="connsiteX26" fmla="*/ 433886 w 433886"/>
                  <a:gd name="connsiteY26" fmla="*/ 159211 h 247580"/>
                  <a:gd name="connsiteX27" fmla="*/ 421855 w 433886"/>
                  <a:gd name="connsiteY27" fmla="*/ 91032 h 247580"/>
                  <a:gd name="connsiteX28" fmla="*/ 405812 w 433886"/>
                  <a:gd name="connsiteY28" fmla="*/ 66969 h 247580"/>
                  <a:gd name="connsiteX29" fmla="*/ 393781 w 433886"/>
                  <a:gd name="connsiteY29" fmla="*/ 58948 h 247580"/>
                  <a:gd name="connsiteX30" fmla="*/ 369718 w 433886"/>
                  <a:gd name="connsiteY30" fmla="*/ 54937 h 247580"/>
                  <a:gd name="connsiteX31" fmla="*/ 357686 w 433886"/>
                  <a:gd name="connsiteY31" fmla="*/ 46916 h 247580"/>
                  <a:gd name="connsiteX32" fmla="*/ 333623 w 433886"/>
                  <a:gd name="connsiteY32" fmla="*/ 38895 h 247580"/>
                  <a:gd name="connsiteX33" fmla="*/ 321591 w 433886"/>
                  <a:gd name="connsiteY33" fmla="*/ 30874 h 247580"/>
                  <a:gd name="connsiteX34" fmla="*/ 297528 w 433886"/>
                  <a:gd name="connsiteY34" fmla="*/ 22853 h 247580"/>
                  <a:gd name="connsiteX35" fmla="*/ 257423 w 433886"/>
                  <a:gd name="connsiteY35" fmla="*/ 10821 h 247580"/>
                  <a:gd name="connsiteX36" fmla="*/ 245391 w 433886"/>
                  <a:gd name="connsiteY36" fmla="*/ 6811 h 247580"/>
                  <a:gd name="connsiteX37" fmla="*/ 12781 w 433886"/>
                  <a:gd name="connsiteY37" fmla="*/ 2800 h 24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3886" h="247580">
                    <a:moveTo>
                      <a:pt x="12781" y="2800"/>
                    </a:moveTo>
                    <a:cubicBezTo>
                      <a:pt x="-22645" y="3468"/>
                      <a:pt x="26093" y="8293"/>
                      <a:pt x="32834" y="10821"/>
                    </a:cubicBezTo>
                    <a:cubicBezTo>
                      <a:pt x="36792" y="12305"/>
                      <a:pt x="41084" y="12941"/>
                      <a:pt x="44865" y="14832"/>
                    </a:cubicBezTo>
                    <a:cubicBezTo>
                      <a:pt x="75955" y="30377"/>
                      <a:pt x="38696" y="16786"/>
                      <a:pt x="68928" y="26863"/>
                    </a:cubicBezTo>
                    <a:cubicBezTo>
                      <a:pt x="99135" y="47000"/>
                      <a:pt x="60744" y="23356"/>
                      <a:pt x="97002" y="38895"/>
                    </a:cubicBezTo>
                    <a:cubicBezTo>
                      <a:pt x="101432" y="40794"/>
                      <a:pt x="104723" y="44760"/>
                      <a:pt x="109034" y="46916"/>
                    </a:cubicBezTo>
                    <a:cubicBezTo>
                      <a:pt x="112815" y="48806"/>
                      <a:pt x="117055" y="49589"/>
                      <a:pt x="121065" y="50926"/>
                    </a:cubicBezTo>
                    <a:cubicBezTo>
                      <a:pt x="128526" y="58388"/>
                      <a:pt x="130997" y="61909"/>
                      <a:pt x="141118" y="66969"/>
                    </a:cubicBezTo>
                    <a:cubicBezTo>
                      <a:pt x="144899" y="68859"/>
                      <a:pt x="149139" y="69642"/>
                      <a:pt x="153149" y="70979"/>
                    </a:cubicBezTo>
                    <a:lnTo>
                      <a:pt x="189244" y="95042"/>
                    </a:lnTo>
                    <a:cubicBezTo>
                      <a:pt x="193255" y="97716"/>
                      <a:pt x="196703" y="101539"/>
                      <a:pt x="201276" y="103063"/>
                    </a:cubicBezTo>
                    <a:lnTo>
                      <a:pt x="213307" y="107074"/>
                    </a:lnTo>
                    <a:cubicBezTo>
                      <a:pt x="241902" y="135666"/>
                      <a:pt x="209441" y="104781"/>
                      <a:pt x="237370" y="127126"/>
                    </a:cubicBezTo>
                    <a:cubicBezTo>
                      <a:pt x="265935" y="149980"/>
                      <a:pt x="220401" y="118489"/>
                      <a:pt x="257423" y="143169"/>
                    </a:cubicBezTo>
                    <a:cubicBezTo>
                      <a:pt x="272243" y="165399"/>
                      <a:pt x="256965" y="147816"/>
                      <a:pt x="277476" y="159211"/>
                    </a:cubicBezTo>
                    <a:cubicBezTo>
                      <a:pt x="313971" y="179486"/>
                      <a:pt x="290185" y="167797"/>
                      <a:pt x="313570" y="187284"/>
                    </a:cubicBezTo>
                    <a:cubicBezTo>
                      <a:pt x="317273" y="190370"/>
                      <a:pt x="321197" y="193347"/>
                      <a:pt x="325602" y="195305"/>
                    </a:cubicBezTo>
                    <a:cubicBezTo>
                      <a:pt x="333328" y="198739"/>
                      <a:pt x="349665" y="203326"/>
                      <a:pt x="349665" y="203326"/>
                    </a:cubicBezTo>
                    <a:cubicBezTo>
                      <a:pt x="353676" y="206000"/>
                      <a:pt x="358289" y="207940"/>
                      <a:pt x="361697" y="211348"/>
                    </a:cubicBezTo>
                    <a:cubicBezTo>
                      <a:pt x="376489" y="226140"/>
                      <a:pt x="362044" y="222274"/>
                      <a:pt x="381749" y="235411"/>
                    </a:cubicBezTo>
                    <a:cubicBezTo>
                      <a:pt x="385267" y="237756"/>
                      <a:pt x="389770" y="238084"/>
                      <a:pt x="393781" y="239421"/>
                    </a:cubicBezTo>
                    <a:cubicBezTo>
                      <a:pt x="397791" y="242095"/>
                      <a:pt x="401136" y="248611"/>
                      <a:pt x="405812" y="247442"/>
                    </a:cubicBezTo>
                    <a:cubicBezTo>
                      <a:pt x="409913" y="246417"/>
                      <a:pt x="408662" y="239476"/>
                      <a:pt x="409823" y="235411"/>
                    </a:cubicBezTo>
                    <a:cubicBezTo>
                      <a:pt x="411337" y="230111"/>
                      <a:pt x="412250" y="224648"/>
                      <a:pt x="413834" y="219369"/>
                    </a:cubicBezTo>
                    <a:cubicBezTo>
                      <a:pt x="417478" y="207221"/>
                      <a:pt x="421854" y="195306"/>
                      <a:pt x="425865" y="183274"/>
                    </a:cubicBezTo>
                    <a:lnTo>
                      <a:pt x="429876" y="171242"/>
                    </a:lnTo>
                    <a:lnTo>
                      <a:pt x="433886" y="159211"/>
                    </a:lnTo>
                    <a:cubicBezTo>
                      <a:pt x="429111" y="106677"/>
                      <a:pt x="434545" y="129102"/>
                      <a:pt x="421855" y="91032"/>
                    </a:cubicBezTo>
                    <a:cubicBezTo>
                      <a:pt x="416912" y="76203"/>
                      <a:pt x="419678" y="78524"/>
                      <a:pt x="405812" y="66969"/>
                    </a:cubicBezTo>
                    <a:cubicBezTo>
                      <a:pt x="402109" y="63883"/>
                      <a:pt x="398354" y="60472"/>
                      <a:pt x="393781" y="58948"/>
                    </a:cubicBezTo>
                    <a:cubicBezTo>
                      <a:pt x="386067" y="56376"/>
                      <a:pt x="377739" y="56274"/>
                      <a:pt x="369718" y="54937"/>
                    </a:cubicBezTo>
                    <a:cubicBezTo>
                      <a:pt x="365707" y="52263"/>
                      <a:pt x="362091" y="48874"/>
                      <a:pt x="357686" y="46916"/>
                    </a:cubicBezTo>
                    <a:cubicBezTo>
                      <a:pt x="349960" y="43482"/>
                      <a:pt x="333623" y="38895"/>
                      <a:pt x="333623" y="38895"/>
                    </a:cubicBezTo>
                    <a:cubicBezTo>
                      <a:pt x="329612" y="36221"/>
                      <a:pt x="325996" y="32832"/>
                      <a:pt x="321591" y="30874"/>
                    </a:cubicBezTo>
                    <a:cubicBezTo>
                      <a:pt x="313865" y="27440"/>
                      <a:pt x="297528" y="22853"/>
                      <a:pt x="297528" y="22853"/>
                    </a:cubicBezTo>
                    <a:cubicBezTo>
                      <a:pt x="275582" y="8222"/>
                      <a:pt x="294289" y="18194"/>
                      <a:pt x="257423" y="10821"/>
                    </a:cubicBezTo>
                    <a:cubicBezTo>
                      <a:pt x="253278" y="9992"/>
                      <a:pt x="249536" y="7640"/>
                      <a:pt x="245391" y="6811"/>
                    </a:cubicBezTo>
                    <a:cubicBezTo>
                      <a:pt x="185628" y="-5142"/>
                      <a:pt x="48207" y="2132"/>
                      <a:pt x="12781" y="2800"/>
                    </a:cubicBezTo>
                    <a:close/>
                  </a:path>
                </a:pathLst>
              </a:custGeom>
              <a:solidFill>
                <a:srgbClr val="D48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Forma libre: forma 15">
                <a:extLst>
                  <a:ext uri="{FF2B5EF4-FFF2-40B4-BE49-F238E27FC236}">
                    <a16:creationId xmlns:a16="http://schemas.microsoft.com/office/drawing/2014/main" id="{6E6135C9-F10B-425B-A284-0FF0ECA7587D}"/>
                  </a:ext>
                </a:extLst>
              </p:cNvPr>
              <p:cNvSpPr/>
              <p:nvPr/>
            </p:nvSpPr>
            <p:spPr>
              <a:xfrm>
                <a:off x="6312695" y="5524482"/>
                <a:ext cx="669132" cy="683437"/>
              </a:xfrm>
              <a:custGeom>
                <a:avLst/>
                <a:gdLst>
                  <a:gd name="connsiteX0" fmla="*/ 145256 w 669131"/>
                  <a:gd name="connsiteY0" fmla="*/ 28595 h 683439"/>
                  <a:gd name="connsiteX1" fmla="*/ 119062 w 669131"/>
                  <a:gd name="connsiteY1" fmla="*/ 30976 h 683439"/>
                  <a:gd name="connsiteX2" fmla="*/ 111919 w 669131"/>
                  <a:gd name="connsiteY2" fmla="*/ 33358 h 683439"/>
                  <a:gd name="connsiteX3" fmla="*/ 92869 w 669131"/>
                  <a:gd name="connsiteY3" fmla="*/ 38120 h 683439"/>
                  <a:gd name="connsiteX4" fmla="*/ 61912 w 669131"/>
                  <a:gd name="connsiteY4" fmla="*/ 45264 h 683439"/>
                  <a:gd name="connsiteX5" fmla="*/ 54769 w 669131"/>
                  <a:gd name="connsiteY5" fmla="*/ 50026 h 683439"/>
                  <a:gd name="connsiteX6" fmla="*/ 42862 w 669131"/>
                  <a:gd name="connsiteY6" fmla="*/ 64314 h 683439"/>
                  <a:gd name="connsiteX7" fmla="*/ 30956 w 669131"/>
                  <a:gd name="connsiteY7" fmla="*/ 78601 h 683439"/>
                  <a:gd name="connsiteX8" fmla="*/ 26194 w 669131"/>
                  <a:gd name="connsiteY8" fmla="*/ 95270 h 683439"/>
                  <a:gd name="connsiteX9" fmla="*/ 21431 w 669131"/>
                  <a:gd name="connsiteY9" fmla="*/ 109558 h 683439"/>
                  <a:gd name="connsiteX10" fmla="*/ 19050 w 669131"/>
                  <a:gd name="connsiteY10" fmla="*/ 116701 h 683439"/>
                  <a:gd name="connsiteX11" fmla="*/ 11906 w 669131"/>
                  <a:gd name="connsiteY11" fmla="*/ 161945 h 683439"/>
                  <a:gd name="connsiteX12" fmla="*/ 7144 w 669131"/>
                  <a:gd name="connsiteY12" fmla="*/ 176233 h 683439"/>
                  <a:gd name="connsiteX13" fmla="*/ 4762 w 669131"/>
                  <a:gd name="connsiteY13" fmla="*/ 183376 h 683439"/>
                  <a:gd name="connsiteX14" fmla="*/ 2381 w 669131"/>
                  <a:gd name="connsiteY14" fmla="*/ 285770 h 683439"/>
                  <a:gd name="connsiteX15" fmla="*/ 0 w 669131"/>
                  <a:gd name="connsiteY15" fmla="*/ 314345 h 683439"/>
                  <a:gd name="connsiteX16" fmla="*/ 2381 w 669131"/>
                  <a:gd name="connsiteY16" fmla="*/ 376258 h 683439"/>
                  <a:gd name="connsiteX17" fmla="*/ 21431 w 669131"/>
                  <a:gd name="connsiteY17" fmla="*/ 433408 h 683439"/>
                  <a:gd name="connsiteX18" fmla="*/ 26194 w 669131"/>
                  <a:gd name="connsiteY18" fmla="*/ 440551 h 683439"/>
                  <a:gd name="connsiteX19" fmla="*/ 38100 w 669131"/>
                  <a:gd name="connsiteY19" fmla="*/ 457220 h 683439"/>
                  <a:gd name="connsiteX20" fmla="*/ 50006 w 669131"/>
                  <a:gd name="connsiteY20" fmla="*/ 478651 h 683439"/>
                  <a:gd name="connsiteX21" fmla="*/ 54769 w 669131"/>
                  <a:gd name="connsiteY21" fmla="*/ 485795 h 683439"/>
                  <a:gd name="connsiteX22" fmla="*/ 61912 w 669131"/>
                  <a:gd name="connsiteY22" fmla="*/ 504845 h 683439"/>
                  <a:gd name="connsiteX23" fmla="*/ 85725 w 669131"/>
                  <a:gd name="connsiteY23" fmla="*/ 538183 h 683439"/>
                  <a:gd name="connsiteX24" fmla="*/ 92869 w 669131"/>
                  <a:gd name="connsiteY24" fmla="*/ 554851 h 683439"/>
                  <a:gd name="connsiteX25" fmla="*/ 100012 w 669131"/>
                  <a:gd name="connsiteY25" fmla="*/ 576283 h 683439"/>
                  <a:gd name="connsiteX26" fmla="*/ 111919 w 669131"/>
                  <a:gd name="connsiteY26" fmla="*/ 585808 h 683439"/>
                  <a:gd name="connsiteX27" fmla="*/ 116681 w 669131"/>
                  <a:gd name="connsiteY27" fmla="*/ 595333 h 683439"/>
                  <a:gd name="connsiteX28" fmla="*/ 130969 w 669131"/>
                  <a:gd name="connsiteY28" fmla="*/ 612001 h 683439"/>
                  <a:gd name="connsiteX29" fmla="*/ 147637 w 669131"/>
                  <a:gd name="connsiteY29" fmla="*/ 621526 h 683439"/>
                  <a:gd name="connsiteX30" fmla="*/ 154781 w 669131"/>
                  <a:gd name="connsiteY30" fmla="*/ 623908 h 683439"/>
                  <a:gd name="connsiteX31" fmla="*/ 164306 w 669131"/>
                  <a:gd name="connsiteY31" fmla="*/ 628670 h 683439"/>
                  <a:gd name="connsiteX32" fmla="*/ 178594 w 669131"/>
                  <a:gd name="connsiteY32" fmla="*/ 638195 h 683439"/>
                  <a:gd name="connsiteX33" fmla="*/ 185737 w 669131"/>
                  <a:gd name="connsiteY33" fmla="*/ 642958 h 683439"/>
                  <a:gd name="connsiteX34" fmla="*/ 204787 w 669131"/>
                  <a:gd name="connsiteY34" fmla="*/ 652483 h 683439"/>
                  <a:gd name="connsiteX35" fmla="*/ 211931 w 669131"/>
                  <a:gd name="connsiteY35" fmla="*/ 654864 h 683439"/>
                  <a:gd name="connsiteX36" fmla="*/ 221456 w 669131"/>
                  <a:gd name="connsiteY36" fmla="*/ 659626 h 683439"/>
                  <a:gd name="connsiteX37" fmla="*/ 233362 w 669131"/>
                  <a:gd name="connsiteY37" fmla="*/ 662008 h 683439"/>
                  <a:gd name="connsiteX38" fmla="*/ 247650 w 669131"/>
                  <a:gd name="connsiteY38" fmla="*/ 669151 h 683439"/>
                  <a:gd name="connsiteX39" fmla="*/ 261937 w 669131"/>
                  <a:gd name="connsiteY39" fmla="*/ 676295 h 683439"/>
                  <a:gd name="connsiteX40" fmla="*/ 278606 w 669131"/>
                  <a:gd name="connsiteY40" fmla="*/ 678676 h 683439"/>
                  <a:gd name="connsiteX41" fmla="*/ 314325 w 669131"/>
                  <a:gd name="connsiteY41" fmla="*/ 683439 h 683439"/>
                  <a:gd name="connsiteX42" fmla="*/ 419100 w 669131"/>
                  <a:gd name="connsiteY42" fmla="*/ 678676 h 683439"/>
                  <a:gd name="connsiteX43" fmla="*/ 433387 w 669131"/>
                  <a:gd name="connsiteY43" fmla="*/ 671533 h 683439"/>
                  <a:gd name="connsiteX44" fmla="*/ 447675 w 669131"/>
                  <a:gd name="connsiteY44" fmla="*/ 662008 h 683439"/>
                  <a:gd name="connsiteX45" fmla="*/ 454819 w 669131"/>
                  <a:gd name="connsiteY45" fmla="*/ 659626 h 683439"/>
                  <a:gd name="connsiteX46" fmla="*/ 469106 w 669131"/>
                  <a:gd name="connsiteY46" fmla="*/ 652483 h 683439"/>
                  <a:gd name="connsiteX47" fmla="*/ 483394 w 669131"/>
                  <a:gd name="connsiteY47" fmla="*/ 645339 h 683439"/>
                  <a:gd name="connsiteX48" fmla="*/ 507206 w 669131"/>
                  <a:gd name="connsiteY48" fmla="*/ 628670 h 683439"/>
                  <a:gd name="connsiteX49" fmla="*/ 523875 w 669131"/>
                  <a:gd name="connsiteY49" fmla="*/ 616764 h 683439"/>
                  <a:gd name="connsiteX50" fmla="*/ 531019 w 669131"/>
                  <a:gd name="connsiteY50" fmla="*/ 609620 h 683439"/>
                  <a:gd name="connsiteX51" fmla="*/ 557212 w 669131"/>
                  <a:gd name="connsiteY51" fmla="*/ 585808 h 683439"/>
                  <a:gd name="connsiteX52" fmla="*/ 561975 w 669131"/>
                  <a:gd name="connsiteY52" fmla="*/ 578664 h 683439"/>
                  <a:gd name="connsiteX53" fmla="*/ 576262 w 669131"/>
                  <a:gd name="connsiteY53" fmla="*/ 564376 h 683439"/>
                  <a:gd name="connsiteX54" fmla="*/ 583406 w 669131"/>
                  <a:gd name="connsiteY54" fmla="*/ 554851 h 683439"/>
                  <a:gd name="connsiteX55" fmla="*/ 588169 w 669131"/>
                  <a:gd name="connsiteY55" fmla="*/ 545326 h 683439"/>
                  <a:gd name="connsiteX56" fmla="*/ 592931 w 669131"/>
                  <a:gd name="connsiteY56" fmla="*/ 538183 h 683439"/>
                  <a:gd name="connsiteX57" fmla="*/ 602456 w 669131"/>
                  <a:gd name="connsiteY57" fmla="*/ 516751 h 683439"/>
                  <a:gd name="connsiteX58" fmla="*/ 604837 w 669131"/>
                  <a:gd name="connsiteY58" fmla="*/ 504845 h 683439"/>
                  <a:gd name="connsiteX59" fmla="*/ 609600 w 669131"/>
                  <a:gd name="connsiteY59" fmla="*/ 497701 h 683439"/>
                  <a:gd name="connsiteX60" fmla="*/ 614362 w 669131"/>
                  <a:gd name="connsiteY60" fmla="*/ 488176 h 683439"/>
                  <a:gd name="connsiteX61" fmla="*/ 621506 w 669131"/>
                  <a:gd name="connsiteY61" fmla="*/ 476270 h 683439"/>
                  <a:gd name="connsiteX62" fmla="*/ 623887 w 669131"/>
                  <a:gd name="connsiteY62" fmla="*/ 466745 h 683439"/>
                  <a:gd name="connsiteX63" fmla="*/ 628650 w 669131"/>
                  <a:gd name="connsiteY63" fmla="*/ 452458 h 683439"/>
                  <a:gd name="connsiteX64" fmla="*/ 631031 w 669131"/>
                  <a:gd name="connsiteY64" fmla="*/ 445314 h 683439"/>
                  <a:gd name="connsiteX65" fmla="*/ 638175 w 669131"/>
                  <a:gd name="connsiteY65" fmla="*/ 421501 h 683439"/>
                  <a:gd name="connsiteX66" fmla="*/ 640556 w 669131"/>
                  <a:gd name="connsiteY66" fmla="*/ 411976 h 683439"/>
                  <a:gd name="connsiteX67" fmla="*/ 645319 w 669131"/>
                  <a:gd name="connsiteY67" fmla="*/ 395308 h 683439"/>
                  <a:gd name="connsiteX68" fmla="*/ 647700 w 669131"/>
                  <a:gd name="connsiteY68" fmla="*/ 388164 h 683439"/>
                  <a:gd name="connsiteX69" fmla="*/ 652462 w 669131"/>
                  <a:gd name="connsiteY69" fmla="*/ 357208 h 683439"/>
                  <a:gd name="connsiteX70" fmla="*/ 654844 w 669131"/>
                  <a:gd name="connsiteY70" fmla="*/ 350064 h 683439"/>
                  <a:gd name="connsiteX71" fmla="*/ 661987 w 669131"/>
                  <a:gd name="connsiteY71" fmla="*/ 331014 h 683439"/>
                  <a:gd name="connsiteX72" fmla="*/ 664369 w 669131"/>
                  <a:gd name="connsiteY72" fmla="*/ 321489 h 683439"/>
                  <a:gd name="connsiteX73" fmla="*/ 669131 w 669131"/>
                  <a:gd name="connsiteY73" fmla="*/ 281008 h 683439"/>
                  <a:gd name="connsiteX74" fmla="*/ 666750 w 669131"/>
                  <a:gd name="connsiteY74" fmla="*/ 211951 h 683439"/>
                  <a:gd name="connsiteX75" fmla="*/ 659606 w 669131"/>
                  <a:gd name="connsiteY75" fmla="*/ 207189 h 683439"/>
                  <a:gd name="connsiteX76" fmla="*/ 647700 w 669131"/>
                  <a:gd name="connsiteY76" fmla="*/ 188139 h 683439"/>
                  <a:gd name="connsiteX77" fmla="*/ 642937 w 669131"/>
                  <a:gd name="connsiteY77" fmla="*/ 180995 h 683439"/>
                  <a:gd name="connsiteX78" fmla="*/ 635794 w 669131"/>
                  <a:gd name="connsiteY78" fmla="*/ 173851 h 683439"/>
                  <a:gd name="connsiteX79" fmla="*/ 626269 w 669131"/>
                  <a:gd name="connsiteY79" fmla="*/ 161945 h 683439"/>
                  <a:gd name="connsiteX80" fmla="*/ 619125 w 669131"/>
                  <a:gd name="connsiteY80" fmla="*/ 147658 h 683439"/>
                  <a:gd name="connsiteX81" fmla="*/ 616744 w 669131"/>
                  <a:gd name="connsiteY81" fmla="*/ 140514 h 683439"/>
                  <a:gd name="connsiteX82" fmla="*/ 607219 w 669131"/>
                  <a:gd name="connsiteY82" fmla="*/ 126226 h 683439"/>
                  <a:gd name="connsiteX83" fmla="*/ 604837 w 669131"/>
                  <a:gd name="connsiteY83" fmla="*/ 119083 h 683439"/>
                  <a:gd name="connsiteX84" fmla="*/ 602456 w 669131"/>
                  <a:gd name="connsiteY84" fmla="*/ 107176 h 683439"/>
                  <a:gd name="connsiteX85" fmla="*/ 597694 w 669131"/>
                  <a:gd name="connsiteY85" fmla="*/ 100033 h 683439"/>
                  <a:gd name="connsiteX86" fmla="*/ 576262 w 669131"/>
                  <a:gd name="connsiteY86" fmla="*/ 80983 h 683439"/>
                  <a:gd name="connsiteX87" fmla="*/ 561975 w 669131"/>
                  <a:gd name="connsiteY87" fmla="*/ 69076 h 683439"/>
                  <a:gd name="connsiteX88" fmla="*/ 550069 w 669131"/>
                  <a:gd name="connsiteY88" fmla="*/ 57170 h 683439"/>
                  <a:gd name="connsiteX89" fmla="*/ 528637 w 669131"/>
                  <a:gd name="connsiteY89" fmla="*/ 40501 h 683439"/>
                  <a:gd name="connsiteX90" fmla="*/ 521494 w 669131"/>
                  <a:gd name="connsiteY90" fmla="*/ 38120 h 683439"/>
                  <a:gd name="connsiteX91" fmla="*/ 514350 w 669131"/>
                  <a:gd name="connsiteY91" fmla="*/ 33358 h 683439"/>
                  <a:gd name="connsiteX92" fmla="*/ 507206 w 669131"/>
                  <a:gd name="connsiteY92" fmla="*/ 30976 h 683439"/>
                  <a:gd name="connsiteX93" fmla="*/ 483394 w 669131"/>
                  <a:gd name="connsiteY93" fmla="*/ 21451 h 683439"/>
                  <a:gd name="connsiteX94" fmla="*/ 476250 w 669131"/>
                  <a:gd name="connsiteY94" fmla="*/ 19070 h 683439"/>
                  <a:gd name="connsiteX95" fmla="*/ 469106 w 669131"/>
                  <a:gd name="connsiteY95" fmla="*/ 16689 h 683439"/>
                  <a:gd name="connsiteX96" fmla="*/ 452437 w 669131"/>
                  <a:gd name="connsiteY96" fmla="*/ 14308 h 683439"/>
                  <a:gd name="connsiteX97" fmla="*/ 433387 w 669131"/>
                  <a:gd name="connsiteY97" fmla="*/ 11926 h 683439"/>
                  <a:gd name="connsiteX98" fmla="*/ 419100 w 669131"/>
                  <a:gd name="connsiteY98" fmla="*/ 9545 h 683439"/>
                  <a:gd name="connsiteX99" fmla="*/ 411956 w 669131"/>
                  <a:gd name="connsiteY99" fmla="*/ 7164 h 683439"/>
                  <a:gd name="connsiteX100" fmla="*/ 392906 w 669131"/>
                  <a:gd name="connsiteY100" fmla="*/ 4783 h 683439"/>
                  <a:gd name="connsiteX101" fmla="*/ 385762 w 669131"/>
                  <a:gd name="connsiteY101" fmla="*/ 2401 h 683439"/>
                  <a:gd name="connsiteX102" fmla="*/ 216694 w 669131"/>
                  <a:gd name="connsiteY102" fmla="*/ 2401 h 683439"/>
                  <a:gd name="connsiteX103" fmla="*/ 195262 w 669131"/>
                  <a:gd name="connsiteY103" fmla="*/ 7164 h 683439"/>
                  <a:gd name="connsiteX104" fmla="*/ 188119 w 669131"/>
                  <a:gd name="connsiteY104" fmla="*/ 11926 h 683439"/>
                  <a:gd name="connsiteX105" fmla="*/ 145256 w 669131"/>
                  <a:gd name="connsiteY105" fmla="*/ 28595 h 68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69131" h="683439">
                    <a:moveTo>
                      <a:pt x="145256" y="28595"/>
                    </a:moveTo>
                    <a:cubicBezTo>
                      <a:pt x="133747" y="31770"/>
                      <a:pt x="127741" y="29736"/>
                      <a:pt x="119062" y="30976"/>
                    </a:cubicBezTo>
                    <a:cubicBezTo>
                      <a:pt x="116577" y="31331"/>
                      <a:pt x="114354" y="32749"/>
                      <a:pt x="111919" y="33358"/>
                    </a:cubicBezTo>
                    <a:lnTo>
                      <a:pt x="92869" y="38120"/>
                    </a:lnTo>
                    <a:cubicBezTo>
                      <a:pt x="76219" y="49221"/>
                      <a:pt x="96569" y="37267"/>
                      <a:pt x="61912" y="45264"/>
                    </a:cubicBezTo>
                    <a:cubicBezTo>
                      <a:pt x="59124" y="45907"/>
                      <a:pt x="56967" y="48194"/>
                      <a:pt x="54769" y="50026"/>
                    </a:cubicBezTo>
                    <a:cubicBezTo>
                      <a:pt x="43388" y="59510"/>
                      <a:pt x="51374" y="54099"/>
                      <a:pt x="42862" y="64314"/>
                    </a:cubicBezTo>
                    <a:cubicBezTo>
                      <a:pt x="27579" y="82655"/>
                      <a:pt x="42785" y="60861"/>
                      <a:pt x="30956" y="78601"/>
                    </a:cubicBezTo>
                    <a:cubicBezTo>
                      <a:pt x="22944" y="102639"/>
                      <a:pt x="35176" y="65331"/>
                      <a:pt x="26194" y="95270"/>
                    </a:cubicBezTo>
                    <a:cubicBezTo>
                      <a:pt x="24751" y="100079"/>
                      <a:pt x="23019" y="104795"/>
                      <a:pt x="21431" y="109558"/>
                    </a:cubicBezTo>
                    <a:lnTo>
                      <a:pt x="19050" y="116701"/>
                    </a:lnTo>
                    <a:cubicBezTo>
                      <a:pt x="17601" y="129742"/>
                      <a:pt x="16023" y="149593"/>
                      <a:pt x="11906" y="161945"/>
                    </a:cubicBezTo>
                    <a:lnTo>
                      <a:pt x="7144" y="176233"/>
                    </a:lnTo>
                    <a:lnTo>
                      <a:pt x="4762" y="183376"/>
                    </a:lnTo>
                    <a:cubicBezTo>
                      <a:pt x="3968" y="217507"/>
                      <a:pt x="3622" y="251652"/>
                      <a:pt x="2381" y="285770"/>
                    </a:cubicBezTo>
                    <a:cubicBezTo>
                      <a:pt x="2034" y="295322"/>
                      <a:pt x="0" y="304787"/>
                      <a:pt x="0" y="314345"/>
                    </a:cubicBezTo>
                    <a:cubicBezTo>
                      <a:pt x="0" y="334998"/>
                      <a:pt x="666" y="355676"/>
                      <a:pt x="2381" y="376258"/>
                    </a:cubicBezTo>
                    <a:cubicBezTo>
                      <a:pt x="4043" y="396196"/>
                      <a:pt x="11819" y="416108"/>
                      <a:pt x="21431" y="433408"/>
                    </a:cubicBezTo>
                    <a:cubicBezTo>
                      <a:pt x="22821" y="435910"/>
                      <a:pt x="24774" y="438066"/>
                      <a:pt x="26194" y="440551"/>
                    </a:cubicBezTo>
                    <a:cubicBezTo>
                      <a:pt x="34554" y="455180"/>
                      <a:pt x="26461" y="445581"/>
                      <a:pt x="38100" y="457220"/>
                    </a:cubicBezTo>
                    <a:cubicBezTo>
                      <a:pt x="42291" y="469794"/>
                      <a:pt x="39089" y="462276"/>
                      <a:pt x="50006" y="478651"/>
                    </a:cubicBezTo>
                    <a:lnTo>
                      <a:pt x="54769" y="485795"/>
                    </a:lnTo>
                    <a:cubicBezTo>
                      <a:pt x="56863" y="494170"/>
                      <a:pt x="56932" y="497375"/>
                      <a:pt x="61912" y="504845"/>
                    </a:cubicBezTo>
                    <a:cubicBezTo>
                      <a:pt x="66229" y="511320"/>
                      <a:pt x="81464" y="529660"/>
                      <a:pt x="85725" y="538183"/>
                    </a:cubicBezTo>
                    <a:cubicBezTo>
                      <a:pt x="89128" y="544990"/>
                      <a:pt x="91119" y="547850"/>
                      <a:pt x="92869" y="554851"/>
                    </a:cubicBezTo>
                    <a:cubicBezTo>
                      <a:pt x="94775" y="562476"/>
                      <a:pt x="94467" y="569946"/>
                      <a:pt x="100012" y="576283"/>
                    </a:cubicBezTo>
                    <a:cubicBezTo>
                      <a:pt x="103359" y="580108"/>
                      <a:pt x="107950" y="582633"/>
                      <a:pt x="111919" y="585808"/>
                    </a:cubicBezTo>
                    <a:cubicBezTo>
                      <a:pt x="113506" y="588983"/>
                      <a:pt x="114800" y="592323"/>
                      <a:pt x="116681" y="595333"/>
                    </a:cubicBezTo>
                    <a:cubicBezTo>
                      <a:pt x="120110" y="600819"/>
                      <a:pt x="125885" y="607764"/>
                      <a:pt x="130969" y="612001"/>
                    </a:cubicBezTo>
                    <a:cubicBezTo>
                      <a:pt x="135193" y="615521"/>
                      <a:pt x="142836" y="619468"/>
                      <a:pt x="147637" y="621526"/>
                    </a:cubicBezTo>
                    <a:cubicBezTo>
                      <a:pt x="149944" y="622515"/>
                      <a:pt x="152474" y="622919"/>
                      <a:pt x="154781" y="623908"/>
                    </a:cubicBezTo>
                    <a:cubicBezTo>
                      <a:pt x="158044" y="625306"/>
                      <a:pt x="161131" y="627083"/>
                      <a:pt x="164306" y="628670"/>
                    </a:cubicBezTo>
                    <a:cubicBezTo>
                      <a:pt x="177851" y="642215"/>
                      <a:pt x="164807" y="631301"/>
                      <a:pt x="178594" y="638195"/>
                    </a:cubicBezTo>
                    <a:cubicBezTo>
                      <a:pt x="181154" y="639475"/>
                      <a:pt x="183225" y="641588"/>
                      <a:pt x="185737" y="642958"/>
                    </a:cubicBezTo>
                    <a:cubicBezTo>
                      <a:pt x="191970" y="646358"/>
                      <a:pt x="198052" y="650238"/>
                      <a:pt x="204787" y="652483"/>
                    </a:cubicBezTo>
                    <a:cubicBezTo>
                      <a:pt x="207168" y="653277"/>
                      <a:pt x="209624" y="653875"/>
                      <a:pt x="211931" y="654864"/>
                    </a:cubicBezTo>
                    <a:cubicBezTo>
                      <a:pt x="215194" y="656262"/>
                      <a:pt x="218088" y="658503"/>
                      <a:pt x="221456" y="659626"/>
                    </a:cubicBezTo>
                    <a:cubicBezTo>
                      <a:pt x="225296" y="660906"/>
                      <a:pt x="229393" y="661214"/>
                      <a:pt x="233362" y="662008"/>
                    </a:cubicBezTo>
                    <a:cubicBezTo>
                      <a:pt x="248220" y="671912"/>
                      <a:pt x="232857" y="662576"/>
                      <a:pt x="247650" y="669151"/>
                    </a:cubicBezTo>
                    <a:cubicBezTo>
                      <a:pt x="252516" y="671314"/>
                      <a:pt x="256848" y="674729"/>
                      <a:pt x="261937" y="676295"/>
                    </a:cubicBezTo>
                    <a:cubicBezTo>
                      <a:pt x="267302" y="677946"/>
                      <a:pt x="273037" y="677980"/>
                      <a:pt x="278606" y="678676"/>
                    </a:cubicBezTo>
                    <a:cubicBezTo>
                      <a:pt x="313572" y="683047"/>
                      <a:pt x="287078" y="678899"/>
                      <a:pt x="314325" y="683439"/>
                    </a:cubicBezTo>
                    <a:cubicBezTo>
                      <a:pt x="349250" y="681851"/>
                      <a:pt x="384312" y="682155"/>
                      <a:pt x="419100" y="678676"/>
                    </a:cubicBezTo>
                    <a:cubicBezTo>
                      <a:pt x="424398" y="678146"/>
                      <a:pt x="428788" y="674216"/>
                      <a:pt x="433387" y="671533"/>
                    </a:cubicBezTo>
                    <a:cubicBezTo>
                      <a:pt x="438331" y="668649"/>
                      <a:pt x="442245" y="663819"/>
                      <a:pt x="447675" y="662008"/>
                    </a:cubicBezTo>
                    <a:cubicBezTo>
                      <a:pt x="450056" y="661214"/>
                      <a:pt x="452574" y="660749"/>
                      <a:pt x="454819" y="659626"/>
                    </a:cubicBezTo>
                    <a:cubicBezTo>
                      <a:pt x="473276" y="650397"/>
                      <a:pt x="451155" y="658466"/>
                      <a:pt x="469106" y="652483"/>
                    </a:cubicBezTo>
                    <a:cubicBezTo>
                      <a:pt x="500816" y="631342"/>
                      <a:pt x="453822" y="661768"/>
                      <a:pt x="483394" y="645339"/>
                    </a:cubicBezTo>
                    <a:cubicBezTo>
                      <a:pt x="493250" y="639864"/>
                      <a:pt x="498464" y="634914"/>
                      <a:pt x="507206" y="628670"/>
                    </a:cubicBezTo>
                    <a:cubicBezTo>
                      <a:pt x="514751" y="623281"/>
                      <a:pt x="516084" y="623442"/>
                      <a:pt x="523875" y="616764"/>
                    </a:cubicBezTo>
                    <a:cubicBezTo>
                      <a:pt x="526432" y="614572"/>
                      <a:pt x="528462" y="611812"/>
                      <a:pt x="531019" y="609620"/>
                    </a:cubicBezTo>
                    <a:cubicBezTo>
                      <a:pt x="541815" y="600366"/>
                      <a:pt x="547667" y="600125"/>
                      <a:pt x="557212" y="585808"/>
                    </a:cubicBezTo>
                    <a:cubicBezTo>
                      <a:pt x="558800" y="583427"/>
                      <a:pt x="560074" y="580803"/>
                      <a:pt x="561975" y="578664"/>
                    </a:cubicBezTo>
                    <a:cubicBezTo>
                      <a:pt x="566450" y="573630"/>
                      <a:pt x="572221" y="569764"/>
                      <a:pt x="576262" y="564376"/>
                    </a:cubicBezTo>
                    <a:cubicBezTo>
                      <a:pt x="578643" y="561201"/>
                      <a:pt x="581302" y="558216"/>
                      <a:pt x="583406" y="554851"/>
                    </a:cubicBezTo>
                    <a:cubicBezTo>
                      <a:pt x="585287" y="551841"/>
                      <a:pt x="586408" y="548408"/>
                      <a:pt x="588169" y="545326"/>
                    </a:cubicBezTo>
                    <a:cubicBezTo>
                      <a:pt x="589589" y="542841"/>
                      <a:pt x="591344" y="540564"/>
                      <a:pt x="592931" y="538183"/>
                    </a:cubicBezTo>
                    <a:cubicBezTo>
                      <a:pt x="598599" y="521180"/>
                      <a:pt x="594909" y="528072"/>
                      <a:pt x="602456" y="516751"/>
                    </a:cubicBezTo>
                    <a:cubicBezTo>
                      <a:pt x="603250" y="512782"/>
                      <a:pt x="603416" y="508635"/>
                      <a:pt x="604837" y="504845"/>
                    </a:cubicBezTo>
                    <a:cubicBezTo>
                      <a:pt x="605842" y="502165"/>
                      <a:pt x="608180" y="500186"/>
                      <a:pt x="609600" y="497701"/>
                    </a:cubicBezTo>
                    <a:cubicBezTo>
                      <a:pt x="611361" y="494619"/>
                      <a:pt x="612638" y="491279"/>
                      <a:pt x="614362" y="488176"/>
                    </a:cubicBezTo>
                    <a:cubicBezTo>
                      <a:pt x="616610" y="484130"/>
                      <a:pt x="619125" y="480239"/>
                      <a:pt x="621506" y="476270"/>
                    </a:cubicBezTo>
                    <a:cubicBezTo>
                      <a:pt x="622300" y="473095"/>
                      <a:pt x="622947" y="469880"/>
                      <a:pt x="623887" y="466745"/>
                    </a:cubicBezTo>
                    <a:cubicBezTo>
                      <a:pt x="625330" y="461937"/>
                      <a:pt x="627062" y="457220"/>
                      <a:pt x="628650" y="452458"/>
                    </a:cubicBezTo>
                    <a:cubicBezTo>
                      <a:pt x="629444" y="450077"/>
                      <a:pt x="630422" y="447749"/>
                      <a:pt x="631031" y="445314"/>
                    </a:cubicBezTo>
                    <a:cubicBezTo>
                      <a:pt x="636519" y="423360"/>
                      <a:pt x="629479" y="450488"/>
                      <a:pt x="638175" y="421501"/>
                    </a:cubicBezTo>
                    <a:cubicBezTo>
                      <a:pt x="639115" y="418366"/>
                      <a:pt x="639695" y="415133"/>
                      <a:pt x="640556" y="411976"/>
                    </a:cubicBezTo>
                    <a:cubicBezTo>
                      <a:pt x="642076" y="406401"/>
                      <a:pt x="643659" y="400843"/>
                      <a:pt x="645319" y="395308"/>
                    </a:cubicBezTo>
                    <a:cubicBezTo>
                      <a:pt x="646040" y="392904"/>
                      <a:pt x="647156" y="390614"/>
                      <a:pt x="647700" y="388164"/>
                    </a:cubicBezTo>
                    <a:cubicBezTo>
                      <a:pt x="651642" y="370424"/>
                      <a:pt x="648656" y="376234"/>
                      <a:pt x="652462" y="357208"/>
                    </a:cubicBezTo>
                    <a:cubicBezTo>
                      <a:pt x="652954" y="354747"/>
                      <a:pt x="654235" y="352499"/>
                      <a:pt x="654844" y="350064"/>
                    </a:cubicBezTo>
                    <a:cubicBezTo>
                      <a:pt x="658964" y="333584"/>
                      <a:pt x="654147" y="342775"/>
                      <a:pt x="661987" y="331014"/>
                    </a:cubicBezTo>
                    <a:cubicBezTo>
                      <a:pt x="662781" y="327839"/>
                      <a:pt x="663987" y="324739"/>
                      <a:pt x="664369" y="321489"/>
                    </a:cubicBezTo>
                    <a:cubicBezTo>
                      <a:pt x="669635" y="276733"/>
                      <a:pt x="663407" y="303905"/>
                      <a:pt x="669131" y="281008"/>
                    </a:cubicBezTo>
                    <a:cubicBezTo>
                      <a:pt x="668337" y="257989"/>
                      <a:pt x="669698" y="234794"/>
                      <a:pt x="666750" y="211951"/>
                    </a:cubicBezTo>
                    <a:cubicBezTo>
                      <a:pt x="666384" y="209113"/>
                      <a:pt x="661123" y="209616"/>
                      <a:pt x="659606" y="207189"/>
                    </a:cubicBezTo>
                    <a:cubicBezTo>
                      <a:pt x="645438" y="184519"/>
                      <a:pt x="663868" y="198916"/>
                      <a:pt x="647700" y="188139"/>
                    </a:cubicBezTo>
                    <a:cubicBezTo>
                      <a:pt x="646112" y="185758"/>
                      <a:pt x="644769" y="183194"/>
                      <a:pt x="642937" y="180995"/>
                    </a:cubicBezTo>
                    <a:cubicBezTo>
                      <a:pt x="640781" y="178408"/>
                      <a:pt x="637662" y="176653"/>
                      <a:pt x="635794" y="173851"/>
                    </a:cubicBezTo>
                    <a:cubicBezTo>
                      <a:pt x="626593" y="160050"/>
                      <a:pt x="642243" y="172597"/>
                      <a:pt x="626269" y="161945"/>
                    </a:cubicBezTo>
                    <a:cubicBezTo>
                      <a:pt x="620279" y="143980"/>
                      <a:pt x="628361" y="166130"/>
                      <a:pt x="619125" y="147658"/>
                    </a:cubicBezTo>
                    <a:cubicBezTo>
                      <a:pt x="618003" y="145413"/>
                      <a:pt x="617963" y="142708"/>
                      <a:pt x="616744" y="140514"/>
                    </a:cubicBezTo>
                    <a:cubicBezTo>
                      <a:pt x="613964" y="135510"/>
                      <a:pt x="609030" y="131656"/>
                      <a:pt x="607219" y="126226"/>
                    </a:cubicBezTo>
                    <a:cubicBezTo>
                      <a:pt x="606425" y="123845"/>
                      <a:pt x="605446" y="121518"/>
                      <a:pt x="604837" y="119083"/>
                    </a:cubicBezTo>
                    <a:cubicBezTo>
                      <a:pt x="603855" y="115156"/>
                      <a:pt x="603877" y="110966"/>
                      <a:pt x="602456" y="107176"/>
                    </a:cubicBezTo>
                    <a:cubicBezTo>
                      <a:pt x="601451" y="104497"/>
                      <a:pt x="599595" y="102172"/>
                      <a:pt x="597694" y="100033"/>
                    </a:cubicBezTo>
                    <a:cubicBezTo>
                      <a:pt x="571216" y="70245"/>
                      <a:pt x="593330" y="95207"/>
                      <a:pt x="576262" y="80983"/>
                    </a:cubicBezTo>
                    <a:cubicBezTo>
                      <a:pt x="557920" y="65698"/>
                      <a:pt x="579719" y="80906"/>
                      <a:pt x="561975" y="69076"/>
                    </a:cubicBezTo>
                    <a:cubicBezTo>
                      <a:pt x="553243" y="55980"/>
                      <a:pt x="561975" y="67092"/>
                      <a:pt x="550069" y="57170"/>
                    </a:cubicBezTo>
                    <a:cubicBezTo>
                      <a:pt x="541851" y="50321"/>
                      <a:pt x="540673" y="44513"/>
                      <a:pt x="528637" y="40501"/>
                    </a:cubicBezTo>
                    <a:cubicBezTo>
                      <a:pt x="526256" y="39707"/>
                      <a:pt x="523739" y="39242"/>
                      <a:pt x="521494" y="38120"/>
                    </a:cubicBezTo>
                    <a:cubicBezTo>
                      <a:pt x="518934" y="36840"/>
                      <a:pt x="516910" y="34638"/>
                      <a:pt x="514350" y="33358"/>
                    </a:cubicBezTo>
                    <a:cubicBezTo>
                      <a:pt x="512105" y="32235"/>
                      <a:pt x="509513" y="31965"/>
                      <a:pt x="507206" y="30976"/>
                    </a:cubicBezTo>
                    <a:cubicBezTo>
                      <a:pt x="482692" y="20470"/>
                      <a:pt x="515896" y="32286"/>
                      <a:pt x="483394" y="21451"/>
                    </a:cubicBezTo>
                    <a:lnTo>
                      <a:pt x="476250" y="19070"/>
                    </a:lnTo>
                    <a:cubicBezTo>
                      <a:pt x="473869" y="18276"/>
                      <a:pt x="471591" y="17044"/>
                      <a:pt x="469106" y="16689"/>
                    </a:cubicBezTo>
                    <a:lnTo>
                      <a:pt x="452437" y="14308"/>
                    </a:lnTo>
                    <a:lnTo>
                      <a:pt x="433387" y="11926"/>
                    </a:lnTo>
                    <a:cubicBezTo>
                      <a:pt x="428608" y="11243"/>
                      <a:pt x="423813" y="10592"/>
                      <a:pt x="419100" y="9545"/>
                    </a:cubicBezTo>
                    <a:cubicBezTo>
                      <a:pt x="416650" y="9001"/>
                      <a:pt x="414426" y="7613"/>
                      <a:pt x="411956" y="7164"/>
                    </a:cubicBezTo>
                    <a:cubicBezTo>
                      <a:pt x="405660" y="6019"/>
                      <a:pt x="399256" y="5577"/>
                      <a:pt x="392906" y="4783"/>
                    </a:cubicBezTo>
                    <a:cubicBezTo>
                      <a:pt x="390525" y="3989"/>
                      <a:pt x="388268" y="2540"/>
                      <a:pt x="385762" y="2401"/>
                    </a:cubicBezTo>
                    <a:cubicBezTo>
                      <a:pt x="310573" y="-1777"/>
                      <a:pt x="294748" y="347"/>
                      <a:pt x="216694" y="2401"/>
                    </a:cubicBezTo>
                    <a:cubicBezTo>
                      <a:pt x="211210" y="3315"/>
                      <a:pt x="201122" y="4234"/>
                      <a:pt x="195262" y="7164"/>
                    </a:cubicBezTo>
                    <a:cubicBezTo>
                      <a:pt x="192702" y="8444"/>
                      <a:pt x="190734" y="10764"/>
                      <a:pt x="188119" y="11926"/>
                    </a:cubicBezTo>
                    <a:cubicBezTo>
                      <a:pt x="173078" y="18611"/>
                      <a:pt x="156765" y="25420"/>
                      <a:pt x="145256" y="28595"/>
                    </a:cubicBezTo>
                    <a:close/>
                  </a:path>
                </a:pathLst>
              </a:custGeom>
              <a:solidFill>
                <a:srgbClr val="FE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Tree>
    <p:extLst>
      <p:ext uri="{BB962C8B-B14F-4D97-AF65-F5344CB8AC3E}">
        <p14:creationId xmlns:p14="http://schemas.microsoft.com/office/powerpoint/2010/main" val="3428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22" name="TextBox 10"/>
          <p:cNvSpPr txBox="1"/>
          <p:nvPr/>
        </p:nvSpPr>
        <p:spPr>
          <a:xfrm>
            <a:off x="607830" y="915269"/>
            <a:ext cx="8612369" cy="584775"/>
          </a:xfrm>
          <a:prstGeom prst="rect">
            <a:avLst/>
          </a:prstGeom>
          <a:noFill/>
        </p:spPr>
        <p:txBody>
          <a:bodyPr wrap="square" rtlCol="0">
            <a:spAutoFit/>
          </a:bodyP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Introduction</a:t>
            </a:r>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3200" dirty="0">
                <a:solidFill>
                  <a:srgbClr val="804B83"/>
                </a:solidFill>
                <a:latin typeface="Segoe UI" panose="020B0502040204020203" pitchFamily="34" charset="0"/>
                <a:cs typeface="Segoe UI" panose="020B0502040204020203" pitchFamily="34" charset="0"/>
              </a:rPr>
              <a:t>Principles of the Portfolio</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a:t>
            </a:fld>
            <a:endParaRPr lang="es-MX" dirty="0">
              <a:latin typeface="Segoe UI Semilight" panose="020B0402040204020203" pitchFamily="34" charset="0"/>
              <a:cs typeface="Segoe UI Semilight" panose="020B0402040204020203" pitchFamily="34" charset="0"/>
            </a:endParaRPr>
          </a:p>
        </p:txBody>
      </p:sp>
      <p:graphicFrame>
        <p:nvGraphicFramePr>
          <p:cNvPr id="27" name="Diagrama 44"/>
          <p:cNvGraphicFramePr/>
          <p:nvPr>
            <p:extLst>
              <p:ext uri="{D42A27DB-BD31-4B8C-83A1-F6EECF244321}">
                <p14:modId xmlns:p14="http://schemas.microsoft.com/office/powerpoint/2010/main" val="3965786921"/>
              </p:ext>
            </p:extLst>
          </p:nvPr>
        </p:nvGraphicFramePr>
        <p:xfrm>
          <a:off x="739767" y="3783107"/>
          <a:ext cx="8332517" cy="24593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9" name="Rectángulo 2"/>
          <p:cNvSpPr/>
          <p:nvPr/>
        </p:nvSpPr>
        <p:spPr>
          <a:xfrm>
            <a:off x="2788466" y="3604625"/>
            <a:ext cx="4192271" cy="892552"/>
          </a:xfrm>
          <a:prstGeom prst="rect">
            <a:avLst/>
          </a:prstGeom>
        </p:spPr>
        <p:txBody>
          <a:bodyPr wrap="square">
            <a:spAutoFit/>
          </a:bodyPr>
          <a:lstStyle/>
          <a:p>
            <a:r>
              <a:rPr lang="es-MX" sz="1300" dirty="0">
                <a:solidFill>
                  <a:schemeClr val="tx1">
                    <a:lumMod val="85000"/>
                    <a:lumOff val="15000"/>
                  </a:schemeClr>
                </a:solidFill>
                <a:latin typeface="Segoe UI Semibold" panose="020B0702040204020203" pitchFamily="34" charset="0"/>
                <a:cs typeface="Segoe UI Semibold" panose="020B0702040204020203" pitchFamily="34" charset="0"/>
              </a:rPr>
              <a:t>Principles of the Portfolio / Principios del portafolio  </a:t>
            </a:r>
            <a:endParaRPr lang="en-GB" sz="13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just"/>
            <a:endParaRPr lang="en-US" sz="13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just"/>
            <a:endParaRPr lang="en-US" sz="1300" dirty="0">
              <a:solidFill>
                <a:schemeClr val="tx1">
                  <a:lumMod val="85000"/>
                  <a:lumOff val="15000"/>
                </a:schemeClr>
              </a:solidFill>
              <a:latin typeface="Segoe UI Semibold" panose="020B0702040204020203" pitchFamily="34" charset="0"/>
              <a:cs typeface="Segoe UI Semibold" panose="020B0702040204020203" pitchFamily="34" charset="0"/>
            </a:endParaRPr>
          </a:p>
          <a:p>
            <a:pPr algn="just"/>
            <a:endParaRPr lang="en-US" sz="1300" dirty="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 name="TextBox 12"/>
          <p:cNvSpPr txBox="1"/>
          <p:nvPr/>
        </p:nvSpPr>
        <p:spPr>
          <a:xfrm>
            <a:off x="8340273" y="165553"/>
            <a:ext cx="678730" cy="292388"/>
          </a:xfrm>
          <a:prstGeom prst="rect">
            <a:avLst/>
          </a:prstGeom>
          <a:noFill/>
        </p:spPr>
        <p:txBody>
          <a:bodyPr wrap="square" rtlCol="0">
            <a:spAutoFit/>
          </a:bodyPr>
          <a:lstStyle/>
          <a:p>
            <a:r>
              <a:rPr lang="es-MX" sz="1300" dirty="0">
                <a:solidFill>
                  <a:schemeClr val="bg1">
                    <a:alpha val="18000"/>
                  </a:schemeClr>
                </a:solidFill>
                <a:latin typeface="Segoe UI Semibold" panose="020B0702040204020203" pitchFamily="34" charset="0"/>
                <a:cs typeface="Segoe UI Semibold" panose="020B0702040204020203" pitchFamily="34" charset="0"/>
              </a:rPr>
              <a:t>1</a:t>
            </a:r>
            <a:endParaRPr lang="en-GB" sz="1300" dirty="0">
              <a:solidFill>
                <a:schemeClr val="bg1">
                  <a:alpha val="18000"/>
                </a:schemeClr>
              </a:solidFill>
              <a:latin typeface="Segoe UI Semibold" panose="020B0702040204020203" pitchFamily="34" charset="0"/>
              <a:cs typeface="Segoe UI Semibold" panose="020B0702040204020203" pitchFamily="34" charset="0"/>
            </a:endParaRPr>
          </a:p>
        </p:txBody>
      </p:sp>
      <p:sp>
        <p:nvSpPr>
          <p:cNvPr id="21" name="TextBox 11">
            <a:extLst>
              <a:ext uri="{FF2B5EF4-FFF2-40B4-BE49-F238E27FC236}">
                <a16:creationId xmlns:a16="http://schemas.microsoft.com/office/drawing/2014/main" id="{B7B4224D-8627-4A28-82B5-316CF93D8B0C}"/>
              </a:ext>
            </a:extLst>
          </p:cNvPr>
          <p:cNvSpPr txBox="1"/>
          <p:nvPr/>
        </p:nvSpPr>
        <p:spPr>
          <a:xfrm>
            <a:off x="8342067" y="156589"/>
            <a:ext cx="678730" cy="292388"/>
          </a:xfrm>
          <a:prstGeom prst="rect">
            <a:avLst/>
          </a:prstGeom>
          <a:noFill/>
        </p:spPr>
        <p:txBody>
          <a:bodyPr wrap="square" rtlCol="0">
            <a:spAutoFit/>
          </a:bodyPr>
          <a:lstStyle/>
          <a:p>
            <a:r>
              <a:rPr lang="es-MX" sz="1300" dirty="0">
                <a:solidFill>
                  <a:schemeClr val="bg1">
                    <a:alpha val="18000"/>
                  </a:schemeClr>
                </a:solidFill>
                <a:latin typeface="Segoe UI Semibold" panose="020B0702040204020203" pitchFamily="34" charset="0"/>
                <a:cs typeface="Segoe UI Semibold" panose="020B0702040204020203" pitchFamily="34" charset="0"/>
              </a:rPr>
              <a:t>1</a:t>
            </a:r>
            <a:endParaRPr lang="en-GB" sz="1300" dirty="0">
              <a:solidFill>
                <a:schemeClr val="bg1">
                  <a:alpha val="18000"/>
                </a:schemeClr>
              </a:solidFill>
              <a:latin typeface="Segoe UI Semibold" panose="020B0702040204020203" pitchFamily="34" charset="0"/>
              <a:cs typeface="Segoe UI Semibold" panose="020B0702040204020203" pitchFamily="34" charset="0"/>
            </a:endParaRPr>
          </a:p>
        </p:txBody>
      </p:sp>
      <p:grpSp>
        <p:nvGrpSpPr>
          <p:cNvPr id="23" name="Grupo 22">
            <a:extLst>
              <a:ext uri="{FF2B5EF4-FFF2-40B4-BE49-F238E27FC236}">
                <a16:creationId xmlns:a16="http://schemas.microsoft.com/office/drawing/2014/main" id="{91FD47BB-C998-493F-BDDC-D4EDC34367BD}"/>
              </a:ext>
            </a:extLst>
          </p:cNvPr>
          <p:cNvGrpSpPr/>
          <p:nvPr/>
        </p:nvGrpSpPr>
        <p:grpSpPr>
          <a:xfrm>
            <a:off x="8296344" y="113747"/>
            <a:ext cx="717429" cy="396000"/>
            <a:chOff x="8296344" y="113747"/>
            <a:chExt cx="717429" cy="396000"/>
          </a:xfrm>
        </p:grpSpPr>
        <p:sp>
          <p:nvSpPr>
            <p:cNvPr id="24" name="Rectángulo 7">
              <a:extLst>
                <a:ext uri="{FF2B5EF4-FFF2-40B4-BE49-F238E27FC236}">
                  <a16:creationId xmlns:a16="http://schemas.microsoft.com/office/drawing/2014/main" id="{803B37AE-FA76-457D-BFFD-FBF46DBCBC78}"/>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6" name="TextBox 11">
              <a:extLst>
                <a:ext uri="{FF2B5EF4-FFF2-40B4-BE49-F238E27FC236}">
                  <a16:creationId xmlns:a16="http://schemas.microsoft.com/office/drawing/2014/main" id="{DBAC6DB2-CE1E-4CCA-A935-6B105F1D984F}"/>
                </a:ext>
              </a:extLst>
            </p:cNvPr>
            <p:cNvSpPr txBox="1"/>
            <p:nvPr/>
          </p:nvSpPr>
          <p:spPr>
            <a:xfrm>
              <a:off x="8335043" y="157461"/>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1</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7" name="Rectángulo 2"/>
          <p:cNvSpPr/>
          <p:nvPr/>
        </p:nvSpPr>
        <p:spPr>
          <a:xfrm>
            <a:off x="628256" y="1729573"/>
            <a:ext cx="4207355" cy="1692771"/>
          </a:xfrm>
          <a:prstGeom prst="rect">
            <a:avLst/>
          </a:prstGeom>
        </p:spPr>
        <p:txBody>
          <a:bodyPr wrap="square">
            <a:spAutoFit/>
          </a:bodyPr>
          <a:lstStyle/>
          <a:p>
            <a:r>
              <a:rPr lang="en-GB" sz="1300" b="1" dirty="0">
                <a:solidFill>
                  <a:schemeClr val="tx1">
                    <a:lumMod val="95000"/>
                    <a:lumOff val="5000"/>
                  </a:schemeClr>
                </a:solidFill>
                <a:latin typeface="Segoe UI Semibold" panose="020B0702040204020203" pitchFamily="34" charset="0"/>
                <a:cs typeface="Segoe UI Semibold" panose="020B0702040204020203" pitchFamily="34" charset="0"/>
              </a:rPr>
              <a:t>Introduction</a:t>
            </a:r>
          </a:p>
          <a:p>
            <a:endParaRPr lang="en-GB" sz="1300" dirty="0">
              <a:latin typeface="Segoe UI Semibold" panose="020B0702040204020203" pitchFamily="34" charset="0"/>
              <a:cs typeface="Segoe UI Semibold" panose="020B0702040204020203" pitchFamily="34" charset="0"/>
            </a:endParaRPr>
          </a:p>
          <a:p>
            <a:r>
              <a:rPr lang="en-GB" sz="1300" dirty="0">
                <a:solidFill>
                  <a:schemeClr val="tx1">
                    <a:lumMod val="95000"/>
                    <a:lumOff val="5000"/>
                  </a:schemeClr>
                </a:solidFill>
                <a:latin typeface="Segoe UI Semilight" panose="020B0402040204020203" pitchFamily="34" charset="0"/>
                <a:cs typeface="Segoe UI Semilight" panose="020B0402040204020203" pitchFamily="34" charset="0"/>
              </a:rPr>
              <a:t>Welcome to the My Digital Language Portfolio (DLP)! This document will help you record your experience, knowledge and progress in language learning.</a:t>
            </a:r>
          </a:p>
          <a:p>
            <a:r>
              <a:rPr lang="en-GB" sz="1300" dirty="0">
                <a:solidFill>
                  <a:schemeClr val="tx1">
                    <a:lumMod val="95000"/>
                    <a:lumOff val="5000"/>
                  </a:schemeClr>
                </a:solidFill>
                <a:latin typeface="Segoe UI Semilight" panose="020B0402040204020203" pitchFamily="34" charset="0"/>
                <a:cs typeface="Segoe UI Semilight" panose="020B0402040204020203" pitchFamily="34" charset="0"/>
              </a:rPr>
              <a:t>My DLP is a like a bilingual, personal diary that will accompany you throughout your language learning adventure in UdeG Virtual. </a:t>
            </a:r>
            <a:endParaRPr lang="es-MX" sz="1300" b="1" dirty="0">
              <a:solidFill>
                <a:schemeClr val="tx1">
                  <a:lumMod val="95000"/>
                  <a:lumOff val="5000"/>
                </a:schemeClr>
              </a:solidFill>
              <a:latin typeface="Segoe UI Semibold" panose="020B0702040204020203" pitchFamily="34" charset="0"/>
              <a:cs typeface="Segoe UI Semibold" panose="020B0702040204020203" pitchFamily="34" charset="0"/>
            </a:endParaRPr>
          </a:p>
        </p:txBody>
      </p:sp>
      <p:sp>
        <p:nvSpPr>
          <p:cNvPr id="18" name="Rectángulo 2"/>
          <p:cNvSpPr/>
          <p:nvPr/>
        </p:nvSpPr>
        <p:spPr>
          <a:xfrm>
            <a:off x="5033623" y="1532199"/>
            <a:ext cx="4489316" cy="2477601"/>
          </a:xfrm>
          <a:prstGeom prst="rect">
            <a:avLst/>
          </a:prstGeom>
        </p:spPr>
        <p:txBody>
          <a:bodyPr wrap="square">
            <a:spAutoFit/>
          </a:bodyPr>
          <a:lstStyle/>
          <a:p>
            <a:endParaRPr lang="es-MX" sz="1300" b="1" dirty="0">
              <a:latin typeface="Segoe UI Semibold" panose="020B0702040204020203" pitchFamily="34" charset="0"/>
              <a:cs typeface="Segoe UI Semibold" panose="020B0702040204020203" pitchFamily="34" charset="0"/>
            </a:endParaRPr>
          </a:p>
          <a:p>
            <a:r>
              <a:rPr lang="es-MX" sz="1300" b="1" dirty="0">
                <a:solidFill>
                  <a:schemeClr val="tx1">
                    <a:lumMod val="95000"/>
                    <a:lumOff val="5000"/>
                  </a:schemeClr>
                </a:solidFill>
                <a:latin typeface="Segoe UI Semibold" panose="020B0702040204020203" pitchFamily="34" charset="0"/>
                <a:cs typeface="Segoe UI Semibold" panose="020B0702040204020203" pitchFamily="34" charset="0"/>
              </a:rPr>
              <a:t>Introducción</a:t>
            </a:r>
          </a:p>
          <a:p>
            <a:endParaRPr lang="en-GB" sz="1200" dirty="0">
              <a:latin typeface="Segoe UI Semibold" panose="020B0702040204020203" pitchFamily="34" charset="0"/>
              <a:cs typeface="Segoe UI Semibold" panose="020B0702040204020203" pitchFamily="34" charset="0"/>
            </a:endParaRPr>
          </a:p>
          <a:p>
            <a:r>
              <a:rPr lang="es-MX" sz="1300" dirty="0">
                <a:solidFill>
                  <a:schemeClr val="tx1">
                    <a:lumMod val="95000"/>
                    <a:lumOff val="5000"/>
                  </a:schemeClr>
                </a:solidFill>
                <a:latin typeface="Segoe UI Semilight" panose="020B0402040204020203" pitchFamily="34" charset="0"/>
                <a:cs typeface="Segoe UI Semilight" panose="020B0402040204020203" pitchFamily="34" charset="0"/>
              </a:rPr>
              <a:t>¡Bienvenido a Mi portafolio digital para las lenguas! Este documento te ayudará a registrar tu experiencia, conocimiento y progreso en el aprendizaje de lenguas.</a:t>
            </a:r>
          </a:p>
          <a:p>
            <a:r>
              <a:rPr lang="es-MX" sz="1300" dirty="0">
                <a:solidFill>
                  <a:schemeClr val="tx1">
                    <a:lumMod val="95000"/>
                    <a:lumOff val="5000"/>
                  </a:schemeClr>
                </a:solidFill>
                <a:latin typeface="Segoe UI Semilight" panose="020B0402040204020203" pitchFamily="34" charset="0"/>
                <a:cs typeface="Segoe UI Semilight" panose="020B0402040204020203" pitchFamily="34" charset="0"/>
              </a:rPr>
              <a:t>Mi portafolio digital es como diario personal, bilingüe que te acompañará a lo largo de tu aventura de aprendizaje de lenguas en UdeG Virtual. </a:t>
            </a:r>
            <a:endParaRPr lang="en-GB" sz="1300"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algn="just"/>
            <a:endParaRPr lang="en-US" sz="1300" dirty="0">
              <a:latin typeface="Segoe UI Semibold" panose="020B0702040204020203" pitchFamily="34" charset="0"/>
              <a:cs typeface="Segoe UI Semibold" panose="020B0702040204020203" pitchFamily="34" charset="0"/>
            </a:endParaRPr>
          </a:p>
          <a:p>
            <a:pPr algn="just"/>
            <a:endParaRPr lang="en-US" sz="1300" dirty="0">
              <a:latin typeface="Segoe UI Semibold" panose="020B0702040204020203" pitchFamily="34" charset="0"/>
              <a:cs typeface="Segoe UI Semibold" panose="020B0702040204020203" pitchFamily="34" charset="0"/>
            </a:endParaRPr>
          </a:p>
          <a:p>
            <a:pPr algn="just"/>
            <a:endParaRPr lang="en-US" sz="13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908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50</a:t>
            </a:fld>
            <a:endParaRPr lang="es-MX" dirty="0">
              <a:latin typeface="Segoe UI Semilight" panose="020B0402040204020203" pitchFamily="34" charset="0"/>
              <a:cs typeface="Segoe UI Semilight" panose="020B0402040204020203" pitchFamily="34" charset="0"/>
            </a:endParaRPr>
          </a:p>
        </p:txBody>
      </p:sp>
      <p:grpSp>
        <p:nvGrpSpPr>
          <p:cNvPr id="13" name="Grupo 12">
            <a:extLst>
              <a:ext uri="{FF2B5EF4-FFF2-40B4-BE49-F238E27FC236}">
                <a16:creationId xmlns:a16="http://schemas.microsoft.com/office/drawing/2014/main" id="{72F01699-35D3-4E2C-9185-13AEDB5E1584}"/>
              </a:ext>
            </a:extLst>
          </p:cNvPr>
          <p:cNvGrpSpPr/>
          <p:nvPr/>
        </p:nvGrpSpPr>
        <p:grpSpPr>
          <a:xfrm>
            <a:off x="8293972" y="113747"/>
            <a:ext cx="695398" cy="396000"/>
            <a:chOff x="8296710" y="113747"/>
            <a:chExt cx="695398" cy="396000"/>
          </a:xfrm>
        </p:grpSpPr>
        <p:sp>
          <p:nvSpPr>
            <p:cNvPr id="18" name="Rectángulo 7">
              <a:extLst>
                <a:ext uri="{FF2B5EF4-FFF2-40B4-BE49-F238E27FC236}">
                  <a16:creationId xmlns:a16="http://schemas.microsoft.com/office/drawing/2014/main" id="{57083EBC-96CB-4216-A921-1E4C4E3F8522}"/>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9" name="TextBox 12">
              <a:extLst>
                <a:ext uri="{FF2B5EF4-FFF2-40B4-BE49-F238E27FC236}">
                  <a16:creationId xmlns:a16="http://schemas.microsoft.com/office/drawing/2014/main" id="{1486CA61-9B3D-40B2-B580-79387BADDBF3}"/>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6" name="TextBox 10"/>
          <p:cNvSpPr txBox="1"/>
          <p:nvPr/>
        </p:nvSpPr>
        <p:spPr>
          <a:xfrm>
            <a:off x="607831" y="915269"/>
            <a:ext cx="7337970" cy="1077218"/>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“Notting Hill” (X)</a:t>
            </a:r>
          </a:p>
          <a:p>
            <a:endParaRPr lang="en-US" sz="3200" dirty="0">
              <a:solidFill>
                <a:srgbClr val="891B55"/>
              </a:solidFill>
              <a:latin typeface="Segoe UI" panose="020B0502040204020203" pitchFamily="34" charset="0"/>
              <a:cs typeface="Segoe UI" panose="020B0502040204020203" pitchFamily="34" charset="0"/>
            </a:endParaRPr>
          </a:p>
        </p:txBody>
      </p:sp>
      <p:graphicFrame>
        <p:nvGraphicFramePr>
          <p:cNvPr id="15" name="Table 6">
            <a:extLst>
              <a:ext uri="{FF2B5EF4-FFF2-40B4-BE49-F238E27FC236}">
                <a16:creationId xmlns:a16="http://schemas.microsoft.com/office/drawing/2014/main" id="{786D6C41-3E5B-4179-8D0E-DAD458C4110F}"/>
              </a:ext>
            </a:extLst>
          </p:cNvPr>
          <p:cNvGraphicFramePr>
            <a:graphicFrameLocks noGrp="1"/>
          </p:cNvGraphicFramePr>
          <p:nvPr>
            <p:extLst>
              <p:ext uri="{D42A27DB-BD31-4B8C-83A1-F6EECF244321}">
                <p14:modId xmlns:p14="http://schemas.microsoft.com/office/powerpoint/2010/main" val="3344272683"/>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0" name="Table 6">
            <a:extLst>
              <a:ext uri="{FF2B5EF4-FFF2-40B4-BE49-F238E27FC236}">
                <a16:creationId xmlns:a16="http://schemas.microsoft.com/office/drawing/2014/main" id="{7DEB554D-42B0-42B6-B532-D79013A1F9F9}"/>
              </a:ext>
            </a:extLst>
          </p:cNvPr>
          <p:cNvGraphicFramePr>
            <a:graphicFrameLocks noGrp="1"/>
          </p:cNvGraphicFramePr>
          <p:nvPr>
            <p:extLst>
              <p:ext uri="{D42A27DB-BD31-4B8C-83A1-F6EECF244321}">
                <p14:modId xmlns:p14="http://schemas.microsoft.com/office/powerpoint/2010/main" val="1528459238"/>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5259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51</a:t>
            </a:fld>
            <a:endParaRPr lang="es-MX" dirty="0">
              <a:latin typeface="Segoe UI Semilight" panose="020B0402040204020203" pitchFamily="34" charset="0"/>
              <a:cs typeface="Segoe UI Semilight" panose="020B0402040204020203" pitchFamily="34" charset="0"/>
            </a:endParaRPr>
          </a:p>
        </p:txBody>
      </p:sp>
      <p:sp>
        <p:nvSpPr>
          <p:cNvPr id="15" name="TextBox 10">
            <a:extLst>
              <a:ext uri="{FF2B5EF4-FFF2-40B4-BE49-F238E27FC236}">
                <a16:creationId xmlns:a16="http://schemas.microsoft.com/office/drawing/2014/main" id="{9866CB28-545A-4A95-971E-546F7D0B3779}"/>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1" name="Grupo 10">
            <a:extLst>
              <a:ext uri="{FF2B5EF4-FFF2-40B4-BE49-F238E27FC236}">
                <a16:creationId xmlns:a16="http://schemas.microsoft.com/office/drawing/2014/main" id="{FE451A55-6DE3-4821-9CA9-8322BC058205}"/>
              </a:ext>
            </a:extLst>
          </p:cNvPr>
          <p:cNvGrpSpPr/>
          <p:nvPr/>
        </p:nvGrpSpPr>
        <p:grpSpPr>
          <a:xfrm>
            <a:off x="8293972" y="113747"/>
            <a:ext cx="695398" cy="396000"/>
            <a:chOff x="8296710" y="113747"/>
            <a:chExt cx="695398" cy="396000"/>
          </a:xfrm>
        </p:grpSpPr>
        <p:sp>
          <p:nvSpPr>
            <p:cNvPr id="13" name="Rectángulo 7">
              <a:extLst>
                <a:ext uri="{FF2B5EF4-FFF2-40B4-BE49-F238E27FC236}">
                  <a16:creationId xmlns:a16="http://schemas.microsoft.com/office/drawing/2014/main" id="{52EE6C86-3D2C-4F3D-9701-18317EB95B34}"/>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2">
              <a:extLst>
                <a:ext uri="{FF2B5EF4-FFF2-40B4-BE49-F238E27FC236}">
                  <a16:creationId xmlns:a16="http://schemas.microsoft.com/office/drawing/2014/main" id="{96C7B2C4-5249-437E-8D78-A8276C69F18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4"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“Notting Hill” (X)</a:t>
            </a:r>
          </a:p>
        </p:txBody>
      </p:sp>
      <p:graphicFrame>
        <p:nvGraphicFramePr>
          <p:cNvPr id="17" name="Table 6">
            <a:extLst>
              <a:ext uri="{FF2B5EF4-FFF2-40B4-BE49-F238E27FC236}">
                <a16:creationId xmlns:a16="http://schemas.microsoft.com/office/drawing/2014/main" id="{6263765E-CF74-448D-89CF-9DCCC45546D6}"/>
              </a:ext>
            </a:extLst>
          </p:cNvPr>
          <p:cNvGraphicFramePr>
            <a:graphicFrameLocks noGrp="1"/>
          </p:cNvGraphicFramePr>
          <p:nvPr>
            <p:extLst>
              <p:ext uri="{D42A27DB-BD31-4B8C-83A1-F6EECF244321}">
                <p14:modId xmlns:p14="http://schemas.microsoft.com/office/powerpoint/2010/main" val="3841181026"/>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8" name="Table 6">
            <a:extLst>
              <a:ext uri="{FF2B5EF4-FFF2-40B4-BE49-F238E27FC236}">
                <a16:creationId xmlns:a16="http://schemas.microsoft.com/office/drawing/2014/main" id="{C226567D-F523-4460-84B7-84928CBCA8D8}"/>
              </a:ext>
            </a:extLst>
          </p:cNvPr>
          <p:cNvGraphicFramePr>
            <a:graphicFrameLocks noGrp="1"/>
          </p:cNvGraphicFramePr>
          <p:nvPr>
            <p:extLst>
              <p:ext uri="{D42A27DB-BD31-4B8C-83A1-F6EECF244321}">
                <p14:modId xmlns:p14="http://schemas.microsoft.com/office/powerpoint/2010/main" val="2138418766"/>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1852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“Horrible Histories” (XI)</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52</a:t>
            </a:fld>
            <a:endParaRPr lang="es-MX" dirty="0">
              <a:latin typeface="Segoe UI Semilight" panose="020B0402040204020203" pitchFamily="34" charset="0"/>
              <a:cs typeface="Segoe UI Semilight" panose="020B0402040204020203" pitchFamily="34" charset="0"/>
            </a:endParaRPr>
          </a:p>
        </p:txBody>
      </p:sp>
      <p:sp>
        <p:nvSpPr>
          <p:cNvPr id="20" name="Rectángulo 72"/>
          <p:cNvSpPr/>
          <p:nvPr/>
        </p:nvSpPr>
        <p:spPr>
          <a:xfrm>
            <a:off x="2509559" y="1929833"/>
            <a:ext cx="4838103" cy="764059"/>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All the world’s a stage, and all the men and women merely players …” </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William Shakespeare, from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As You Like It</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You’ll get to know the major players that shaped London and England, as you experience an open-top bus tour of the most fascinating sights in the city. After seeing St. Paul’s Cathedral, the Houses of Parliament and the Tower of London, you’ll have some </a:t>
            </a:r>
            <a:r>
              <a:rPr lang="en-US" sz="1000" i="1" dirty="0">
                <a:solidFill>
                  <a:schemeClr val="tx1">
                    <a:lumMod val="75000"/>
                    <a:lumOff val="25000"/>
                  </a:schemeClr>
                </a:solidFill>
                <a:latin typeface="Segoe UI Semilight" panose="020B0402040204020203" pitchFamily="34" charset="0"/>
                <a:cs typeface="Segoe UI Semilight" panose="020B0402040204020203" pitchFamily="34" charset="0"/>
              </a:rPr>
              <a:t>Horrible Histories </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to talk about, as well as your own unique stories and experiences …</a:t>
            </a:r>
          </a:p>
        </p:txBody>
      </p:sp>
      <p:sp>
        <p:nvSpPr>
          <p:cNvPr id="54" name="TextBox 10">
            <a:extLst>
              <a:ext uri="{FF2B5EF4-FFF2-40B4-BE49-F238E27FC236}">
                <a16:creationId xmlns:a16="http://schemas.microsoft.com/office/drawing/2014/main" id="{37A5BA29-6F49-4163-B630-AA0567D3190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50" name="Grupo 49">
            <a:extLst>
              <a:ext uri="{FF2B5EF4-FFF2-40B4-BE49-F238E27FC236}">
                <a16:creationId xmlns:a16="http://schemas.microsoft.com/office/drawing/2014/main" id="{22CF9ECE-170B-46EF-8C1C-C800D90B5D62}"/>
              </a:ext>
            </a:extLst>
          </p:cNvPr>
          <p:cNvGrpSpPr/>
          <p:nvPr/>
        </p:nvGrpSpPr>
        <p:grpSpPr>
          <a:xfrm>
            <a:off x="8293972" y="113747"/>
            <a:ext cx="695398" cy="396000"/>
            <a:chOff x="8296710" y="113747"/>
            <a:chExt cx="695398" cy="396000"/>
          </a:xfrm>
        </p:grpSpPr>
        <p:sp>
          <p:nvSpPr>
            <p:cNvPr id="52" name="Rectángulo 7">
              <a:extLst>
                <a:ext uri="{FF2B5EF4-FFF2-40B4-BE49-F238E27FC236}">
                  <a16:creationId xmlns:a16="http://schemas.microsoft.com/office/drawing/2014/main" id="{D6CE8DEC-6C3C-4408-A90A-4F6AA4644025}"/>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5" name="TextBox 12">
              <a:extLst>
                <a:ext uri="{FF2B5EF4-FFF2-40B4-BE49-F238E27FC236}">
                  <a16:creationId xmlns:a16="http://schemas.microsoft.com/office/drawing/2014/main" id="{DB9B8CA0-A68F-44C5-BF88-24E0367A00AD}"/>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grpSp>
        <p:nvGrpSpPr>
          <p:cNvPr id="53" name="Grupo 52">
            <a:extLst>
              <a:ext uri="{FF2B5EF4-FFF2-40B4-BE49-F238E27FC236}">
                <a16:creationId xmlns:a16="http://schemas.microsoft.com/office/drawing/2014/main" id="{EC58D7A4-CFAD-4290-B8A5-750CD2448D31}"/>
              </a:ext>
            </a:extLst>
          </p:cNvPr>
          <p:cNvGrpSpPr/>
          <p:nvPr/>
        </p:nvGrpSpPr>
        <p:grpSpPr>
          <a:xfrm>
            <a:off x="2600325" y="2849417"/>
            <a:ext cx="4680000" cy="3136388"/>
            <a:chOff x="0" y="4567266"/>
            <a:chExt cx="6000310" cy="4032204"/>
          </a:xfrm>
        </p:grpSpPr>
        <p:grpSp>
          <p:nvGrpSpPr>
            <p:cNvPr id="57" name="Grupo 56">
              <a:extLst>
                <a:ext uri="{FF2B5EF4-FFF2-40B4-BE49-F238E27FC236}">
                  <a16:creationId xmlns:a16="http://schemas.microsoft.com/office/drawing/2014/main" id="{EE788D9C-22F0-424C-9A43-ED26CA8D29FA}"/>
                </a:ext>
              </a:extLst>
            </p:cNvPr>
            <p:cNvGrpSpPr/>
            <p:nvPr/>
          </p:nvGrpSpPr>
          <p:grpSpPr>
            <a:xfrm>
              <a:off x="0" y="4567266"/>
              <a:ext cx="6000310" cy="4032204"/>
              <a:chOff x="1054683" y="2144655"/>
              <a:chExt cx="6541851" cy="4396120"/>
            </a:xfrm>
          </p:grpSpPr>
          <p:pic>
            <p:nvPicPr>
              <p:cNvPr id="60" name="Picture 4" descr="Imagen relacionada">
                <a:extLst>
                  <a:ext uri="{FF2B5EF4-FFF2-40B4-BE49-F238E27FC236}">
                    <a16:creationId xmlns:a16="http://schemas.microsoft.com/office/drawing/2014/main" id="{123AE677-5990-49E0-8F38-4DA921A1AE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880"/>
              <a:stretch/>
            </p:blipFill>
            <p:spPr bwMode="auto">
              <a:xfrm>
                <a:off x="1054683" y="2144657"/>
                <a:ext cx="6541851" cy="4396118"/>
              </a:xfrm>
              <a:prstGeom prst="rect">
                <a:avLst/>
              </a:prstGeom>
              <a:noFill/>
              <a:extLst>
                <a:ext uri="{909E8E84-426E-40DD-AFC4-6F175D3DCCD1}">
                  <a14:hiddenFill xmlns:a14="http://schemas.microsoft.com/office/drawing/2010/main">
                    <a:solidFill>
                      <a:srgbClr val="FFFFFF"/>
                    </a:solidFill>
                  </a14:hiddenFill>
                </a:ext>
              </a:extLst>
            </p:spPr>
          </p:pic>
          <p:sp>
            <p:nvSpPr>
              <p:cNvPr id="61" name="Cuerda 25">
                <a:extLst>
                  <a:ext uri="{FF2B5EF4-FFF2-40B4-BE49-F238E27FC236}">
                    <a16:creationId xmlns:a16="http://schemas.microsoft.com/office/drawing/2014/main" id="{0380BEC1-5F42-4DD7-A9AF-2130C5FD761E}"/>
                  </a:ext>
                </a:extLst>
              </p:cNvPr>
              <p:cNvSpPr/>
              <p:nvPr/>
            </p:nvSpPr>
            <p:spPr>
              <a:xfrm>
                <a:off x="2707105" y="4161204"/>
                <a:ext cx="777415" cy="794085"/>
              </a:xfrm>
              <a:prstGeom prst="chord">
                <a:avLst/>
              </a:prstGeom>
              <a:solidFill>
                <a:srgbClr val="F9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Cuerda 26">
                <a:extLst>
                  <a:ext uri="{FF2B5EF4-FFF2-40B4-BE49-F238E27FC236}">
                    <a16:creationId xmlns:a16="http://schemas.microsoft.com/office/drawing/2014/main" id="{F92F3B9D-DEA6-4AA3-9CA2-55C1306AD3F1}"/>
                  </a:ext>
                </a:extLst>
              </p:cNvPr>
              <p:cNvSpPr/>
              <p:nvPr/>
            </p:nvSpPr>
            <p:spPr>
              <a:xfrm>
                <a:off x="5231710" y="4161203"/>
                <a:ext cx="777415" cy="794085"/>
              </a:xfrm>
              <a:prstGeom prst="chord">
                <a:avLst/>
              </a:prstGeom>
              <a:solidFill>
                <a:srgbClr val="F9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3" name="Grupo 62">
                <a:extLst>
                  <a:ext uri="{FF2B5EF4-FFF2-40B4-BE49-F238E27FC236}">
                    <a16:creationId xmlns:a16="http://schemas.microsoft.com/office/drawing/2014/main" id="{DA7F2342-3C1D-44F5-81BB-EED181C8A0E9}"/>
                  </a:ext>
                </a:extLst>
              </p:cNvPr>
              <p:cNvGrpSpPr/>
              <p:nvPr/>
            </p:nvGrpSpPr>
            <p:grpSpPr>
              <a:xfrm>
                <a:off x="1054683" y="2144655"/>
                <a:ext cx="6541851" cy="4299646"/>
                <a:chOff x="68093" y="4430659"/>
                <a:chExt cx="6541851" cy="4299646"/>
              </a:xfrm>
            </p:grpSpPr>
            <p:pic>
              <p:nvPicPr>
                <p:cNvPr id="64" name="Picture 2" descr="Resultado de imagen para castle vector">
                  <a:extLst>
                    <a:ext uri="{FF2B5EF4-FFF2-40B4-BE49-F238E27FC236}">
                      <a16:creationId xmlns:a16="http://schemas.microsoft.com/office/drawing/2014/main" id="{55F457BE-6FF3-4588-848A-A8936CFBC1BB}"/>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9388" l="3000" r="97714">
                              <a14:foregroundMark x1="8286" y1="87755" x2="8143" y2="88367"/>
                              <a14:foregroundMark x1="3000" y1="92245" x2="3000" y2="92245"/>
                              <a14:foregroundMark x1="22286" y1="73469" x2="22286" y2="73469"/>
                              <a14:foregroundMark x1="21286" y1="99388" x2="21286" y2="99388"/>
                              <a14:foregroundMark x1="97714" y1="90204" x2="97714" y2="90204"/>
                              <a14:foregroundMark x1="41143" y1="27143" x2="41143" y2="27143"/>
                              <a14:foregroundMark x1="65000" y1="27551" x2="65000" y2="27551"/>
                              <a14:foregroundMark x1="63000" y1="27143" x2="63000" y2="27143"/>
                              <a14:foregroundMark x1="63000" y1="27347" x2="63000" y2="27347"/>
                              <a14:backgroundMark x1="22429" y1="73469" x2="22429" y2="73469"/>
                              <a14:backgroundMark x1="22143" y1="73469" x2="22143" y2="73469"/>
                              <a14:backgroundMark x1="2286" y1="95510" x2="2286" y2="95510"/>
                              <a14:backgroundMark x1="3429" y1="92449" x2="3429" y2="92449"/>
                              <a14:backgroundMark x1="5000" y1="91429" x2="5000" y2="91429"/>
                              <a14:backgroundMark x1="9429" y1="90612" x2="9429" y2="90612"/>
                              <a14:backgroundMark x1="3857" y1="87551" x2="3857" y2="87551"/>
                              <a14:backgroundMark x1="8286" y1="87755" x2="8286" y2="87755"/>
                              <a14:backgroundMark x1="2714" y1="92857" x2="2714" y2="92857"/>
                              <a14:backgroundMark x1="93714" y1="90408" x2="93714" y2="90408"/>
                              <a14:backgroundMark x1="94714" y1="90408" x2="94714" y2="90408"/>
                              <a14:backgroundMark x1="97857" y1="90204" x2="97857" y2="90204"/>
                              <a14:backgroundMark x1="97143" y1="90408" x2="97143" y2="90408"/>
                              <a14:backgroundMark x1="97429" y1="90612" x2="97429" y2="90612"/>
                              <a14:backgroundMark x1="97429" y1="90408" x2="97429" y2="90408"/>
                              <a14:backgroundMark x1="97571" y1="90204" x2="97571" y2="90204"/>
                              <a14:backgroundMark x1="79714" y1="85714" x2="79714" y2="85714"/>
                              <a14:backgroundMark x1="8286" y1="87959" x2="8286" y2="87959"/>
                              <a14:backgroundMark x1="8143" y1="88367" x2="8143" y2="88367"/>
                              <a14:backgroundMark x1="2714" y1="92857" x2="2714" y2="92857"/>
                              <a14:backgroundMark x1="3429" y1="92449" x2="3429" y2="92449"/>
                              <a14:backgroundMark x1="2714" y1="91633" x2="2714" y2="91633"/>
                              <a14:backgroundMark x1="2857" y1="92449" x2="2857" y2="92449"/>
                              <a14:backgroundMark x1="3429" y1="92449" x2="3429" y2="92449"/>
                              <a14:backgroundMark x1="3000" y1="92245" x2="3000" y2="92245"/>
                              <a14:backgroundMark x1="3000" y1="92245" x2="3000" y2="92245"/>
                              <a14:backgroundMark x1="3000" y1="92245" x2="3000" y2="92245"/>
                              <a14:backgroundMark x1="20143" y1="85918" x2="20143" y2="85918"/>
                              <a14:backgroundMark x1="37143" y1="28571" x2="37143" y2="28571"/>
                              <a14:backgroundMark x1="76571" y1="92857" x2="23429" y2="94286"/>
                              <a14:backgroundMark x1="72571" y1="88776" x2="26286" y2="91224"/>
                              <a14:backgroundMark x1="57000" y1="82857" x2="57000" y2="82857"/>
                              <a14:backgroundMark x1="26571" y1="88980" x2="24857" y2="90204"/>
                              <a14:backgroundMark x1="23571" y1="86939" x2="23571" y2="86939"/>
                              <a14:backgroundMark x1="23429" y1="89796" x2="23429" y2="89796"/>
                              <a14:backgroundMark x1="23143" y1="92245" x2="14286" y2="95306"/>
                              <a14:backgroundMark x1="14286" y1="95306" x2="6571" y2="94898"/>
                              <a14:backgroundMark x1="6571" y1="94898" x2="4571" y2="92857"/>
                              <a14:backgroundMark x1="78714" y1="96327" x2="88286" y2="89592"/>
                              <a14:backgroundMark x1="72286" y1="80408" x2="72286" y2="80408"/>
                              <a14:backgroundMark x1="37429" y1="25918" x2="37429" y2="25918"/>
                              <a14:backgroundMark x1="37571" y1="27551" x2="37571" y2="27551"/>
                              <a14:backgroundMark x1="37429" y1="26939" x2="37429" y2="26939"/>
                              <a14:backgroundMark x1="37571" y1="25102" x2="37571" y2="25102"/>
                              <a14:backgroundMark x1="37286" y1="28367" x2="37286" y2="28367"/>
                              <a14:backgroundMark x1="40571" y1="28367" x2="40571" y2="28367"/>
                              <a14:backgroundMark x1="63000" y1="27143" x2="63000" y2="27143"/>
                              <a14:backgroundMark x1="62857" y1="26122" x2="62857" y2="26122"/>
                              <a14:backgroundMark x1="24714" y1="83673" x2="24714" y2="83673"/>
                              <a14:backgroundMark x1="24857" y1="83673" x2="24857" y2="83673"/>
                              <a14:backgroundMark x1="21429" y1="99388" x2="21429" y2="99388"/>
                              <a14:backgroundMark x1="21000" y1="98980" x2="21000" y2="98980"/>
                              <a14:backgroundMark x1="21143" y1="99184" x2="21143" y2="99184"/>
                              <a14:backgroundMark x1="21143" y1="99796" x2="21143" y2="99796"/>
                              <a14:backgroundMark x1="75857" y1="84082" x2="75857" y2="84082"/>
                              <a14:backgroundMark x1="62571" y1="27551" x2="62571" y2="27551"/>
                            </a14:backgroundRemoval>
                          </a14:imgEffect>
                          <a14:imgEffect>
                            <a14:colorTemperature colorTemp="6200"/>
                          </a14:imgEffect>
                        </a14:imgLayer>
                      </a14:imgProps>
                    </a:ext>
                    <a:ext uri="{28A0092B-C50C-407E-A947-70E740481C1C}">
                      <a14:useLocalDpi xmlns:a14="http://schemas.microsoft.com/office/drawing/2010/main" val="0"/>
                    </a:ext>
                  </a:extLst>
                </a:blip>
                <a:srcRect l="1022" t="7877" r="863"/>
                <a:stretch/>
              </p:blipFill>
              <p:spPr bwMode="auto">
                <a:xfrm>
                  <a:off x="68093" y="4430659"/>
                  <a:ext cx="6541851" cy="4299646"/>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Conector recto 64">
                  <a:extLst>
                    <a:ext uri="{FF2B5EF4-FFF2-40B4-BE49-F238E27FC236}">
                      <a16:creationId xmlns:a16="http://schemas.microsoft.com/office/drawing/2014/main" id="{EBCFE5BC-DDB8-4079-9A28-5CD2161EC40F}"/>
                    </a:ext>
                  </a:extLst>
                </p:cNvPr>
                <p:cNvCxnSpPr/>
                <p:nvPr/>
              </p:nvCxnSpPr>
              <p:spPr>
                <a:xfrm flipV="1">
                  <a:off x="2497931" y="5151022"/>
                  <a:ext cx="0" cy="414337"/>
                </a:xfrm>
                <a:prstGeom prst="line">
                  <a:avLst/>
                </a:prstGeom>
              </p:spPr>
              <p:style>
                <a:lnRef idx="1">
                  <a:schemeClr val="accent3"/>
                </a:lnRef>
                <a:fillRef idx="0">
                  <a:schemeClr val="accent3"/>
                </a:fillRef>
                <a:effectRef idx="0">
                  <a:schemeClr val="accent3"/>
                </a:effectRef>
                <a:fontRef idx="minor">
                  <a:schemeClr val="tx1"/>
                </a:fontRef>
              </p:style>
            </p:cxnSp>
            <p:cxnSp>
              <p:nvCxnSpPr>
                <p:cNvPr id="66" name="Conector recto 65">
                  <a:extLst>
                    <a:ext uri="{FF2B5EF4-FFF2-40B4-BE49-F238E27FC236}">
                      <a16:creationId xmlns:a16="http://schemas.microsoft.com/office/drawing/2014/main" id="{36DF72EE-A98C-4059-8FD5-D82DA8286B20}"/>
                    </a:ext>
                  </a:extLst>
                </p:cNvPr>
                <p:cNvCxnSpPr/>
                <p:nvPr/>
              </p:nvCxnSpPr>
              <p:spPr>
                <a:xfrm flipV="1">
                  <a:off x="4171950" y="5148641"/>
                  <a:ext cx="0" cy="414337"/>
                </a:xfrm>
                <a:prstGeom prst="line">
                  <a:avLst/>
                </a:prstGeom>
              </p:spPr>
              <p:style>
                <a:lnRef idx="1">
                  <a:schemeClr val="accent3"/>
                </a:lnRef>
                <a:fillRef idx="0">
                  <a:schemeClr val="accent3"/>
                </a:fillRef>
                <a:effectRef idx="0">
                  <a:schemeClr val="accent3"/>
                </a:effectRef>
                <a:fontRef idx="minor">
                  <a:schemeClr val="tx1"/>
                </a:fontRef>
              </p:style>
            </p:cxnSp>
          </p:grpSp>
        </p:grpSp>
        <p:pic>
          <p:nvPicPr>
            <p:cNvPr id="58" name="Picture 14" descr="Resultado de imagen para medievil soldier vector">
              <a:extLst>
                <a:ext uri="{FF2B5EF4-FFF2-40B4-BE49-F238E27FC236}">
                  <a16:creationId xmlns:a16="http://schemas.microsoft.com/office/drawing/2014/main" id="{307FACCF-30CB-4ADF-AECA-8615B323D975}"/>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63164" b="82894" l="52764" r="60916"/>
                      </a14:imgEffect>
                    </a14:imgLayer>
                  </a14:imgProps>
                </a:ext>
                <a:ext uri="{28A0092B-C50C-407E-A947-70E740481C1C}">
                  <a14:useLocalDpi xmlns:a14="http://schemas.microsoft.com/office/drawing/2010/main" val="0"/>
                </a:ext>
              </a:extLst>
            </a:blip>
            <a:srcRect l="51745" t="60698" r="38065" b="14640"/>
            <a:stretch/>
          </p:blipFill>
          <p:spPr bwMode="auto">
            <a:xfrm>
              <a:off x="977637" y="7178914"/>
              <a:ext cx="462371" cy="82296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4" descr="Resultado de imagen para medievil soldier vector">
              <a:extLst>
                <a:ext uri="{FF2B5EF4-FFF2-40B4-BE49-F238E27FC236}">
                  <a16:creationId xmlns:a16="http://schemas.microsoft.com/office/drawing/2014/main" id="{0A79F04C-610F-4E6B-B7DE-CD3DBA88B17D}"/>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0">
                      <a14:imgEffect>
                        <a14:backgroundRemoval t="62225" b="84766" l="34382" r="47964"/>
                      </a14:imgEffect>
                    </a14:imgLayer>
                  </a14:imgProps>
                </a:ext>
                <a:ext uri="{28A0092B-C50C-407E-A947-70E740481C1C}">
                  <a14:useLocalDpi xmlns:a14="http://schemas.microsoft.com/office/drawing/2010/main" val="0"/>
                </a:ext>
              </a:extLst>
            </a:blip>
            <a:srcRect l="32684" t="59407" r="50338" b="12417"/>
            <a:stretch/>
          </p:blipFill>
          <p:spPr bwMode="auto">
            <a:xfrm>
              <a:off x="4398520" y="7130469"/>
              <a:ext cx="731520" cy="8928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upo 55">
            <a:extLst>
              <a:ext uri="{FF2B5EF4-FFF2-40B4-BE49-F238E27FC236}">
                <a16:creationId xmlns:a16="http://schemas.microsoft.com/office/drawing/2014/main" id="{07219AB9-E403-40E7-9C9A-296AEE7515A9}"/>
              </a:ext>
            </a:extLst>
          </p:cNvPr>
          <p:cNvGrpSpPr/>
          <p:nvPr/>
        </p:nvGrpSpPr>
        <p:grpSpPr>
          <a:xfrm>
            <a:off x="717754" y="1824749"/>
            <a:ext cx="8470491" cy="4549926"/>
            <a:chOff x="952802" y="1797862"/>
            <a:chExt cx="7982045" cy="4287556"/>
          </a:xfrm>
        </p:grpSpPr>
        <p:grpSp>
          <p:nvGrpSpPr>
            <p:cNvPr id="67" name="Group 13">
              <a:extLst>
                <a:ext uri="{FF2B5EF4-FFF2-40B4-BE49-F238E27FC236}">
                  <a16:creationId xmlns:a16="http://schemas.microsoft.com/office/drawing/2014/main" id="{A8EC6108-BA48-4E77-BF6B-034D96652E1C}"/>
                </a:ext>
              </a:extLst>
            </p:cNvPr>
            <p:cNvGrpSpPr/>
            <p:nvPr/>
          </p:nvGrpSpPr>
          <p:grpSpPr>
            <a:xfrm>
              <a:off x="969709" y="1797862"/>
              <a:ext cx="1440001" cy="1009276"/>
              <a:chOff x="977123" y="1815908"/>
              <a:chExt cx="1440001" cy="1009276"/>
            </a:xfrm>
          </p:grpSpPr>
          <p:sp>
            <p:nvSpPr>
              <p:cNvPr id="89" name="Rectángulo 34">
                <a:extLst>
                  <a:ext uri="{FF2B5EF4-FFF2-40B4-BE49-F238E27FC236}">
                    <a16:creationId xmlns:a16="http://schemas.microsoft.com/office/drawing/2014/main" id="{809B08E6-18A5-4364-B217-6BFDCBF6AA61}"/>
                  </a:ext>
                </a:extLst>
              </p:cNvPr>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90" name="Rectángulo 5">
                <a:extLst>
                  <a:ext uri="{FF2B5EF4-FFF2-40B4-BE49-F238E27FC236}">
                    <a16:creationId xmlns:a16="http://schemas.microsoft.com/office/drawing/2014/main" id="{B26C2F4E-002F-48BB-945A-F23EFD4C8BFC}"/>
                  </a:ext>
                </a:extLst>
              </p:cNvPr>
              <p:cNvSpPr/>
              <p:nvPr/>
            </p:nvSpPr>
            <p:spPr>
              <a:xfrm>
                <a:off x="977123" y="2020264"/>
                <a:ext cx="1440000" cy="80492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 dirty="0">
                    <a:solidFill>
                      <a:schemeClr val="tx1">
                        <a:lumMod val="75000"/>
                        <a:lumOff val="25000"/>
                      </a:schemeClr>
                    </a:solidFill>
                    <a:latin typeface="Segoe UI Semilight" panose="020B0402040204020203" pitchFamily="34" charset="0"/>
                    <a:cs typeface="Segoe UI Semilight" panose="020B0402040204020203" pitchFamily="34" charset="0"/>
                  </a:rPr>
                  <a:t>I can express possibility, ability, prohibition obligation.</a:t>
                </a:r>
              </a:p>
              <a:p>
                <a:pPr algn="ctr"/>
                <a:r>
                  <a:rPr lang="en-US" sz="880" dirty="0">
                    <a:solidFill>
                      <a:schemeClr val="tx1">
                        <a:lumMod val="75000"/>
                        <a:lumOff val="25000"/>
                      </a:schemeClr>
                    </a:solidFill>
                    <a:latin typeface="Segoe UI Semilight" panose="020B0402040204020203" pitchFamily="34" charset="0"/>
                    <a:cs typeface="Segoe UI Semilight" panose="020B0402040204020203" pitchFamily="34" charset="0"/>
                  </a:rPr>
                  <a:t>Discuss people’s personality and behavior. Talk about feelings and reactions.</a:t>
                </a:r>
              </a:p>
            </p:txBody>
          </p:sp>
        </p:grpSp>
        <p:grpSp>
          <p:nvGrpSpPr>
            <p:cNvPr id="68" name="Group 6">
              <a:extLst>
                <a:ext uri="{FF2B5EF4-FFF2-40B4-BE49-F238E27FC236}">
                  <a16:creationId xmlns:a16="http://schemas.microsoft.com/office/drawing/2014/main" id="{5862E9B5-95D4-4C7F-BD89-C8C8848DB16E}"/>
                </a:ext>
              </a:extLst>
            </p:cNvPr>
            <p:cNvGrpSpPr/>
            <p:nvPr/>
          </p:nvGrpSpPr>
          <p:grpSpPr>
            <a:xfrm>
              <a:off x="966021" y="2850821"/>
              <a:ext cx="1440000" cy="930007"/>
              <a:chOff x="5088175" y="1682779"/>
              <a:chExt cx="1514701" cy="930007"/>
            </a:xfrm>
          </p:grpSpPr>
          <p:sp>
            <p:nvSpPr>
              <p:cNvPr id="87" name="Rectángulo 43">
                <a:extLst>
                  <a:ext uri="{FF2B5EF4-FFF2-40B4-BE49-F238E27FC236}">
                    <a16:creationId xmlns:a16="http://schemas.microsoft.com/office/drawing/2014/main" id="{D1DD44DA-2A92-4B3B-B093-3090BA9FBF46}"/>
                  </a:ext>
                </a:extLst>
              </p:cNvPr>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88" name="Rectángulo 79">
                <a:extLst>
                  <a:ext uri="{FF2B5EF4-FFF2-40B4-BE49-F238E27FC236}">
                    <a16:creationId xmlns:a16="http://schemas.microsoft.com/office/drawing/2014/main" id="{7BDEB4DA-A91E-4AE9-A59C-574D6E3AECA5}"/>
                  </a:ext>
                </a:extLst>
              </p:cNvPr>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This Modern Love: to listen to a podcast about relationships.</a:t>
                </a:r>
              </a:p>
            </p:txBody>
          </p:sp>
        </p:grpSp>
        <p:grpSp>
          <p:nvGrpSpPr>
            <p:cNvPr id="69" name="Group 3">
              <a:extLst>
                <a:ext uri="{FF2B5EF4-FFF2-40B4-BE49-F238E27FC236}">
                  <a16:creationId xmlns:a16="http://schemas.microsoft.com/office/drawing/2014/main" id="{B8897909-04C4-4A47-A4F6-7DC72611859B}"/>
                </a:ext>
              </a:extLst>
            </p:cNvPr>
            <p:cNvGrpSpPr/>
            <p:nvPr/>
          </p:nvGrpSpPr>
          <p:grpSpPr>
            <a:xfrm>
              <a:off x="966652" y="3900797"/>
              <a:ext cx="1432380" cy="938640"/>
              <a:chOff x="1188984" y="3002417"/>
              <a:chExt cx="1800345" cy="1601569"/>
            </a:xfrm>
          </p:grpSpPr>
          <p:sp>
            <p:nvSpPr>
              <p:cNvPr id="85" name="Rectángulo 44">
                <a:extLst>
                  <a:ext uri="{FF2B5EF4-FFF2-40B4-BE49-F238E27FC236}">
                    <a16:creationId xmlns:a16="http://schemas.microsoft.com/office/drawing/2014/main" id="{0EBE0827-FFB4-4516-8A5C-3F70CA6BEF40}"/>
                  </a:ext>
                </a:extLst>
              </p:cNvPr>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86" name="Rectángulo 86">
                <a:extLst>
                  <a:ext uri="{FF2B5EF4-FFF2-40B4-BE49-F238E27FC236}">
                    <a16:creationId xmlns:a16="http://schemas.microsoft.com/office/drawing/2014/main" id="{7D7F2C76-9DB3-4631-AA8E-EEE6BD949B1F}"/>
                  </a:ext>
                </a:extLst>
              </p:cNvPr>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Listen to your emotions: to read an article about dealing with emotions.</a:t>
                </a:r>
              </a:p>
            </p:txBody>
          </p:sp>
        </p:grpSp>
        <p:grpSp>
          <p:nvGrpSpPr>
            <p:cNvPr id="70" name="Group 11">
              <a:extLst>
                <a:ext uri="{FF2B5EF4-FFF2-40B4-BE49-F238E27FC236}">
                  <a16:creationId xmlns:a16="http://schemas.microsoft.com/office/drawing/2014/main" id="{8094837B-DB00-40E3-BEF8-388CACB89037}"/>
                </a:ext>
              </a:extLst>
            </p:cNvPr>
            <p:cNvGrpSpPr/>
            <p:nvPr/>
          </p:nvGrpSpPr>
          <p:grpSpPr>
            <a:xfrm>
              <a:off x="7494847" y="4939668"/>
              <a:ext cx="1440000" cy="935999"/>
              <a:chOff x="5070889" y="2991435"/>
              <a:chExt cx="1512000" cy="935999"/>
            </a:xfrm>
          </p:grpSpPr>
          <p:sp>
            <p:nvSpPr>
              <p:cNvPr id="83" name="Rectángulo 44">
                <a:extLst>
                  <a:ext uri="{FF2B5EF4-FFF2-40B4-BE49-F238E27FC236}">
                    <a16:creationId xmlns:a16="http://schemas.microsoft.com/office/drawing/2014/main" id="{A5FDBE7A-F7DA-4D7C-95FF-3846CECA37E8}"/>
                  </a:ext>
                </a:extLst>
              </p:cNvPr>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84" name="Rectángulo 86">
                <a:extLst>
                  <a:ext uri="{FF2B5EF4-FFF2-40B4-BE49-F238E27FC236}">
                    <a16:creationId xmlns:a16="http://schemas.microsoft.com/office/drawing/2014/main" id="{E4D38AF5-23D8-4989-8F5B-8A97DA4E8547}"/>
                  </a:ext>
                </a:extLst>
              </p:cNvPr>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Say it one more time: identify vowel sounds and syllables.</a:t>
                </a:r>
              </a:p>
            </p:txBody>
          </p:sp>
        </p:grpSp>
        <p:grpSp>
          <p:nvGrpSpPr>
            <p:cNvPr id="71" name="Group 7">
              <a:extLst>
                <a:ext uri="{FF2B5EF4-FFF2-40B4-BE49-F238E27FC236}">
                  <a16:creationId xmlns:a16="http://schemas.microsoft.com/office/drawing/2014/main" id="{74F977F9-1B6C-4ED1-B517-79AAC204BD3D}"/>
                </a:ext>
              </a:extLst>
            </p:cNvPr>
            <p:cNvGrpSpPr/>
            <p:nvPr/>
          </p:nvGrpSpPr>
          <p:grpSpPr>
            <a:xfrm>
              <a:off x="7490868" y="2846588"/>
              <a:ext cx="1437933" cy="959580"/>
              <a:chOff x="3069097" y="3269485"/>
              <a:chExt cx="1512694" cy="959580"/>
            </a:xfrm>
          </p:grpSpPr>
          <p:sp>
            <p:nvSpPr>
              <p:cNvPr id="81" name="Rectángulo 83">
                <a:extLst>
                  <a:ext uri="{FF2B5EF4-FFF2-40B4-BE49-F238E27FC236}">
                    <a16:creationId xmlns:a16="http://schemas.microsoft.com/office/drawing/2014/main" id="{E3C2B934-5194-4B63-A84F-7BDCD4423F15}"/>
                  </a:ext>
                </a:extLst>
              </p:cNvPr>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82" name="Rectángulo 96">
                <a:extLst>
                  <a:ext uri="{FF2B5EF4-FFF2-40B4-BE49-F238E27FC236}">
                    <a16:creationId xmlns:a16="http://schemas.microsoft.com/office/drawing/2014/main" id="{8710E8AE-64E1-4B2E-85A2-CD02571B49AA}"/>
                  </a:ext>
                </a:extLst>
              </p:cNvPr>
              <p:cNvSpPr/>
              <p:nvPr/>
            </p:nvSpPr>
            <p:spPr>
              <a:xfrm>
                <a:off x="3069791" y="3545065"/>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Modal verbs: may, might, shall.</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Expressions using ‘How…’.</a:t>
                </a:r>
              </a:p>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72" name="Group 8">
              <a:extLst>
                <a:ext uri="{FF2B5EF4-FFF2-40B4-BE49-F238E27FC236}">
                  <a16:creationId xmlns:a16="http://schemas.microsoft.com/office/drawing/2014/main" id="{5F8DC847-6617-4327-93FC-AA7D214C631E}"/>
                </a:ext>
              </a:extLst>
            </p:cNvPr>
            <p:cNvGrpSpPr/>
            <p:nvPr/>
          </p:nvGrpSpPr>
          <p:grpSpPr>
            <a:xfrm>
              <a:off x="952802" y="4948950"/>
              <a:ext cx="1450454" cy="1136468"/>
              <a:chOff x="4870939" y="4422037"/>
              <a:chExt cx="1526582" cy="1136468"/>
            </a:xfrm>
          </p:grpSpPr>
          <p:sp>
            <p:nvSpPr>
              <p:cNvPr id="79" name="Rectángulo 34">
                <a:extLst>
                  <a:ext uri="{FF2B5EF4-FFF2-40B4-BE49-F238E27FC236}">
                    <a16:creationId xmlns:a16="http://schemas.microsoft.com/office/drawing/2014/main" id="{BAE910B7-D96C-47C1-9CCC-6A090273E4A8}"/>
                  </a:ext>
                </a:extLst>
              </p:cNvPr>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80" name="Rectángulo 5">
                <a:extLst>
                  <a:ext uri="{FF2B5EF4-FFF2-40B4-BE49-F238E27FC236}">
                    <a16:creationId xmlns:a16="http://schemas.microsoft.com/office/drawing/2014/main" id="{38AA186F-1142-40A2-9124-B708ABB389CD}"/>
                  </a:ext>
                </a:extLst>
              </p:cNvPr>
              <p:cNvSpPr/>
              <p:nvPr/>
            </p:nvSpPr>
            <p:spPr>
              <a:xfrm>
                <a:off x="4870939" y="4730849"/>
                <a:ext cx="1511999" cy="827656"/>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Dealing with emotions: possibilities &amp; suggestions with modal verbs.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Modern Relationships: to write about the use of online dating websites.</a:t>
                </a:r>
              </a:p>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73" name="Group 9">
              <a:extLst>
                <a:ext uri="{FF2B5EF4-FFF2-40B4-BE49-F238E27FC236}">
                  <a16:creationId xmlns:a16="http://schemas.microsoft.com/office/drawing/2014/main" id="{200A5947-1010-4B5E-9B41-D34AD7FD4748}"/>
                </a:ext>
              </a:extLst>
            </p:cNvPr>
            <p:cNvGrpSpPr/>
            <p:nvPr/>
          </p:nvGrpSpPr>
          <p:grpSpPr>
            <a:xfrm>
              <a:off x="7493243" y="1803212"/>
              <a:ext cx="1440000" cy="928568"/>
              <a:chOff x="1218046" y="4910959"/>
              <a:chExt cx="1512594" cy="928568"/>
            </a:xfrm>
          </p:grpSpPr>
          <p:sp>
            <p:nvSpPr>
              <p:cNvPr id="77" name="Rectángulo 41">
                <a:extLst>
                  <a:ext uri="{FF2B5EF4-FFF2-40B4-BE49-F238E27FC236}">
                    <a16:creationId xmlns:a16="http://schemas.microsoft.com/office/drawing/2014/main" id="{BBD788AC-4746-4693-9C3D-4759256DB817}"/>
                  </a:ext>
                </a:extLst>
              </p:cNvPr>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Speaking</a:t>
                </a:r>
              </a:p>
            </p:txBody>
          </p:sp>
          <p:sp>
            <p:nvSpPr>
              <p:cNvPr id="78" name="Rectángulo 72">
                <a:extLst>
                  <a:ext uri="{FF2B5EF4-FFF2-40B4-BE49-F238E27FC236}">
                    <a16:creationId xmlns:a16="http://schemas.microsoft.com/office/drawing/2014/main" id="{9959C48D-4068-48A1-A9D1-593400339590}"/>
                  </a:ext>
                </a:extLst>
              </p:cNvPr>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Talking about feelings and reactions.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Discussing people’s personality and behavior.</a:t>
                </a:r>
              </a:p>
            </p:txBody>
          </p:sp>
        </p:grpSp>
        <p:grpSp>
          <p:nvGrpSpPr>
            <p:cNvPr id="74" name="Group 10">
              <a:extLst>
                <a:ext uri="{FF2B5EF4-FFF2-40B4-BE49-F238E27FC236}">
                  <a16:creationId xmlns:a16="http://schemas.microsoft.com/office/drawing/2014/main" id="{071A66EE-FD10-4C33-A9D2-5384AD9C2D04}"/>
                </a:ext>
              </a:extLst>
            </p:cNvPr>
            <p:cNvGrpSpPr/>
            <p:nvPr/>
          </p:nvGrpSpPr>
          <p:grpSpPr>
            <a:xfrm>
              <a:off x="7492139" y="3882837"/>
              <a:ext cx="1439819" cy="980162"/>
              <a:chOff x="3052699" y="4927610"/>
              <a:chExt cx="1517356" cy="980162"/>
            </a:xfrm>
          </p:grpSpPr>
          <p:sp>
            <p:nvSpPr>
              <p:cNvPr id="75" name="Rectángulo 43">
                <a:extLst>
                  <a:ext uri="{FF2B5EF4-FFF2-40B4-BE49-F238E27FC236}">
                    <a16:creationId xmlns:a16="http://schemas.microsoft.com/office/drawing/2014/main" id="{28888C29-B3E5-422C-847F-CB791ED8FEA2}"/>
                  </a:ext>
                </a:extLst>
              </p:cNvPr>
              <p:cNvSpPr/>
              <p:nvPr/>
            </p:nvSpPr>
            <p:spPr>
              <a:xfrm rot="10800000" flipV="1">
                <a:off x="3058055" y="4927610"/>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76" name="Rectángulo 79">
                <a:extLst>
                  <a:ext uri="{FF2B5EF4-FFF2-40B4-BE49-F238E27FC236}">
                    <a16:creationId xmlns:a16="http://schemas.microsoft.com/office/drawing/2014/main" id="{6D5928A7-DFCD-496E-8057-F345A229196D}"/>
                  </a:ext>
                </a:extLst>
              </p:cNvPr>
              <p:cNvSpPr/>
              <p:nvPr/>
            </p:nvSpPr>
            <p:spPr>
              <a:xfrm>
                <a:off x="3052699" y="518777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Feelings and emotions.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Personality and behavior.</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Relationships.</a:t>
                </a:r>
              </a:p>
            </p:txBody>
          </p:sp>
        </p:grpSp>
      </p:grpSp>
    </p:spTree>
    <p:extLst>
      <p:ext uri="{BB962C8B-B14F-4D97-AF65-F5344CB8AC3E}">
        <p14:creationId xmlns:p14="http://schemas.microsoft.com/office/powerpoint/2010/main" val="175008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53</a:t>
            </a:fld>
            <a:endParaRPr lang="es-MX" dirty="0">
              <a:latin typeface="Segoe UI Semilight" panose="020B0402040204020203" pitchFamily="34" charset="0"/>
              <a:cs typeface="Segoe UI Semilight" panose="020B0402040204020203" pitchFamily="34" charset="0"/>
            </a:endParaRPr>
          </a:p>
        </p:txBody>
      </p:sp>
      <p:sp>
        <p:nvSpPr>
          <p:cNvPr id="13" name="TextBox 10">
            <a:extLst>
              <a:ext uri="{FF2B5EF4-FFF2-40B4-BE49-F238E27FC236}">
                <a16:creationId xmlns:a16="http://schemas.microsoft.com/office/drawing/2014/main" id="{5FA78606-C080-48E6-860E-1907098492D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5" name="Grupo 14">
            <a:extLst>
              <a:ext uri="{FF2B5EF4-FFF2-40B4-BE49-F238E27FC236}">
                <a16:creationId xmlns:a16="http://schemas.microsoft.com/office/drawing/2014/main" id="{0C16919E-4BC9-44AE-BAE7-931368A70690}"/>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E89CE91D-07A1-4C2B-8C81-6E2739609FF3}"/>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D34A2502-43EE-439B-B7F6-DBAF477FEA0E}"/>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8"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“Horrible Histories” (XI)</a:t>
            </a:r>
          </a:p>
        </p:txBody>
      </p:sp>
      <p:graphicFrame>
        <p:nvGraphicFramePr>
          <p:cNvPr id="20" name="Table 6">
            <a:extLst>
              <a:ext uri="{FF2B5EF4-FFF2-40B4-BE49-F238E27FC236}">
                <a16:creationId xmlns:a16="http://schemas.microsoft.com/office/drawing/2014/main" id="{4CF95166-0147-43E7-9C0A-2257D9D24368}"/>
              </a:ext>
            </a:extLst>
          </p:cNvPr>
          <p:cNvGraphicFramePr>
            <a:graphicFrameLocks noGrp="1"/>
          </p:cNvGraphicFramePr>
          <p:nvPr>
            <p:extLst>
              <p:ext uri="{D42A27DB-BD31-4B8C-83A1-F6EECF244321}">
                <p14:modId xmlns:p14="http://schemas.microsoft.com/office/powerpoint/2010/main" val="3344272683"/>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1" name="Table 6">
            <a:extLst>
              <a:ext uri="{FF2B5EF4-FFF2-40B4-BE49-F238E27FC236}">
                <a16:creationId xmlns:a16="http://schemas.microsoft.com/office/drawing/2014/main" id="{B4A12EC6-EFC5-4AEB-B568-F593EB57493F}"/>
              </a:ext>
            </a:extLst>
          </p:cNvPr>
          <p:cNvGraphicFramePr>
            <a:graphicFrameLocks noGrp="1"/>
          </p:cNvGraphicFramePr>
          <p:nvPr>
            <p:extLst>
              <p:ext uri="{D42A27DB-BD31-4B8C-83A1-F6EECF244321}">
                <p14:modId xmlns:p14="http://schemas.microsoft.com/office/powerpoint/2010/main" val="1528459238"/>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0237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54</a:t>
            </a:fld>
            <a:endParaRPr lang="es-MX" dirty="0">
              <a:latin typeface="Segoe UI Semilight" panose="020B0402040204020203" pitchFamily="34" charset="0"/>
              <a:cs typeface="Segoe UI Semilight" panose="020B0402040204020203" pitchFamily="34" charset="0"/>
            </a:endParaRPr>
          </a:p>
        </p:txBody>
      </p:sp>
      <p:sp>
        <p:nvSpPr>
          <p:cNvPr id="14" name="TextBox 10">
            <a:extLst>
              <a:ext uri="{FF2B5EF4-FFF2-40B4-BE49-F238E27FC236}">
                <a16:creationId xmlns:a16="http://schemas.microsoft.com/office/drawing/2014/main" id="{0A222E9E-D7F3-4547-9C83-F51DC824517D}"/>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5" name="Grupo 14">
            <a:extLst>
              <a:ext uri="{FF2B5EF4-FFF2-40B4-BE49-F238E27FC236}">
                <a16:creationId xmlns:a16="http://schemas.microsoft.com/office/drawing/2014/main" id="{3982FFFB-C2A0-41D5-AF55-F6F5B8BE4DE7}"/>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139AAA85-B1D3-4AD8-9DCC-79A30562F2CE}"/>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BE7FA91D-BF5A-4C8B-A6C5-97FDE3E90AF0}"/>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3"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“Horrible Histories” (XI)</a:t>
            </a:r>
          </a:p>
        </p:txBody>
      </p:sp>
      <p:graphicFrame>
        <p:nvGraphicFramePr>
          <p:cNvPr id="18" name="Table 6">
            <a:extLst>
              <a:ext uri="{FF2B5EF4-FFF2-40B4-BE49-F238E27FC236}">
                <a16:creationId xmlns:a16="http://schemas.microsoft.com/office/drawing/2014/main" id="{5E638BC4-7CD8-4C91-9DC0-609D870CD559}"/>
              </a:ext>
            </a:extLst>
          </p:cNvPr>
          <p:cNvGraphicFramePr>
            <a:graphicFrameLocks noGrp="1"/>
          </p:cNvGraphicFramePr>
          <p:nvPr>
            <p:extLst>
              <p:ext uri="{D42A27DB-BD31-4B8C-83A1-F6EECF244321}">
                <p14:modId xmlns:p14="http://schemas.microsoft.com/office/powerpoint/2010/main" val="3841181026"/>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9" name="Table 6">
            <a:extLst>
              <a:ext uri="{FF2B5EF4-FFF2-40B4-BE49-F238E27FC236}">
                <a16:creationId xmlns:a16="http://schemas.microsoft.com/office/drawing/2014/main" id="{93E32FA5-3EC6-4AD2-9816-E17888F9A4F2}"/>
              </a:ext>
            </a:extLst>
          </p:cNvPr>
          <p:cNvGraphicFramePr>
            <a:graphicFrameLocks noGrp="1"/>
          </p:cNvGraphicFramePr>
          <p:nvPr>
            <p:extLst>
              <p:ext uri="{D42A27DB-BD31-4B8C-83A1-F6EECF244321}">
                <p14:modId xmlns:p14="http://schemas.microsoft.com/office/powerpoint/2010/main" val="2138418766"/>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4300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1516"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“Zootopia” (XII)</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55</a:t>
            </a:fld>
            <a:endParaRPr lang="es-MX" dirty="0">
              <a:latin typeface="Segoe UI Semilight" panose="020B0402040204020203" pitchFamily="34" charset="0"/>
              <a:cs typeface="Segoe UI Semilight" panose="020B0402040204020203" pitchFamily="34" charset="0"/>
            </a:endParaRPr>
          </a:p>
        </p:txBody>
      </p:sp>
      <p:sp>
        <p:nvSpPr>
          <p:cNvPr id="20" name="Rectángulo 72"/>
          <p:cNvSpPr/>
          <p:nvPr/>
        </p:nvSpPr>
        <p:spPr>
          <a:xfrm>
            <a:off x="2507886" y="1839179"/>
            <a:ext cx="4901062" cy="953545"/>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solidFill>
                <a:latin typeface="Segoe UI Semibold" panose="020B0702040204020203" pitchFamily="34" charset="0"/>
                <a:cs typeface="Segoe UI Semibold" panose="020B0702040204020203" pitchFamily="34" charset="0"/>
              </a:rPr>
              <a:t>Storyline:</a:t>
            </a:r>
            <a:r>
              <a:rPr lang="en-US" sz="800" dirty="0">
                <a:solidFill>
                  <a:schemeClr val="tx1"/>
                </a:solidFill>
                <a:latin typeface="Segoe UI Semilight" panose="020B0402040204020203" pitchFamily="34" charset="0"/>
                <a:cs typeface="Segoe UI Semilight" panose="020B0402040204020203" pitchFamily="34" charset="0"/>
              </a:rPr>
              <a:t> </a:t>
            </a:r>
            <a:r>
              <a:rPr lang="en-US" sz="1000" dirty="0">
                <a:solidFill>
                  <a:schemeClr val="tx1">
                    <a:lumMod val="85000"/>
                    <a:lumOff val="15000"/>
                  </a:schemeClr>
                </a:solidFill>
                <a:latin typeface="Segoe UI Semilight" panose="020B0402040204020203" pitchFamily="34" charset="0"/>
                <a:cs typeface="Segoe UI Semilight" panose="020B0402040204020203" pitchFamily="34" charset="0"/>
              </a:rPr>
              <a:t>On a visit to London Zoo in 1842, Queen Victoria worriedly said: "</a:t>
            </a:r>
            <a:r>
              <a:rPr lang="en-US" sz="1000" i="1" dirty="0">
                <a:solidFill>
                  <a:schemeClr val="tx1">
                    <a:lumMod val="85000"/>
                    <a:lumOff val="15000"/>
                  </a:schemeClr>
                </a:solidFill>
                <a:latin typeface="Segoe UI Semilight" panose="020B0402040204020203" pitchFamily="34" charset="0"/>
                <a:cs typeface="Segoe UI Semilight" panose="020B0402040204020203" pitchFamily="34" charset="0"/>
              </a:rPr>
              <a:t>The orang-outang is too wonderful… he is frightfully, and painfully, and disagreeably human</a:t>
            </a:r>
            <a:r>
              <a:rPr lang="en-US" sz="1000" dirty="0">
                <a:solidFill>
                  <a:schemeClr val="tx1">
                    <a:lumMod val="85000"/>
                    <a:lumOff val="15000"/>
                  </a:schemeClr>
                </a:solidFill>
                <a:latin typeface="Segoe UI Semilight" panose="020B0402040204020203" pitchFamily="34" charset="0"/>
                <a:cs typeface="Segoe UI Semilight" panose="020B0402040204020203" pitchFamily="34" charset="0"/>
              </a:rPr>
              <a:t>.". A lot has changed since Victorian England: with modern values, zoos have transformed from places of spectacle, to sanctuaries of conservation &amp; animal welfare.</a:t>
            </a:r>
          </a:p>
          <a:p>
            <a:pPr algn="just"/>
            <a:r>
              <a:rPr lang="en-US" sz="1000" dirty="0">
                <a:solidFill>
                  <a:schemeClr val="tx1">
                    <a:lumMod val="85000"/>
                    <a:lumOff val="15000"/>
                  </a:schemeClr>
                </a:solidFill>
                <a:latin typeface="Segoe UI Semilight" panose="020B0402040204020203" pitchFamily="34" charset="0"/>
                <a:cs typeface="Segoe UI Semilight" panose="020B0402040204020203" pitchFamily="34" charset="0"/>
              </a:rPr>
              <a:t>In the chapter, you’ll take a fascinating trip around this iconic setting, then take on the complex topics of endangered species, animal well-being and scientific study. </a:t>
            </a:r>
          </a:p>
        </p:txBody>
      </p:sp>
      <p:sp>
        <p:nvSpPr>
          <p:cNvPr id="54" name="TextBox 10">
            <a:extLst>
              <a:ext uri="{FF2B5EF4-FFF2-40B4-BE49-F238E27FC236}">
                <a16:creationId xmlns:a16="http://schemas.microsoft.com/office/drawing/2014/main" id="{37A5BA29-6F49-4163-B630-AA0567D3190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50" name="Grupo 49">
            <a:extLst>
              <a:ext uri="{FF2B5EF4-FFF2-40B4-BE49-F238E27FC236}">
                <a16:creationId xmlns:a16="http://schemas.microsoft.com/office/drawing/2014/main" id="{22CF9ECE-170B-46EF-8C1C-C800D90B5D62}"/>
              </a:ext>
            </a:extLst>
          </p:cNvPr>
          <p:cNvGrpSpPr/>
          <p:nvPr/>
        </p:nvGrpSpPr>
        <p:grpSpPr>
          <a:xfrm>
            <a:off x="8293972" y="113747"/>
            <a:ext cx="695398" cy="396000"/>
            <a:chOff x="8296710" y="113747"/>
            <a:chExt cx="695398" cy="396000"/>
          </a:xfrm>
        </p:grpSpPr>
        <p:sp>
          <p:nvSpPr>
            <p:cNvPr id="52" name="Rectángulo 7">
              <a:extLst>
                <a:ext uri="{FF2B5EF4-FFF2-40B4-BE49-F238E27FC236}">
                  <a16:creationId xmlns:a16="http://schemas.microsoft.com/office/drawing/2014/main" id="{D6CE8DEC-6C3C-4408-A90A-4F6AA4644025}"/>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5" name="TextBox 12">
              <a:extLst>
                <a:ext uri="{FF2B5EF4-FFF2-40B4-BE49-F238E27FC236}">
                  <a16:creationId xmlns:a16="http://schemas.microsoft.com/office/drawing/2014/main" id="{DB9B8CA0-A68F-44C5-BF88-24E0367A00AD}"/>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pic>
        <p:nvPicPr>
          <p:cNvPr id="1026" name="Picture 2" descr="https://lh5.googleusercontent.com/fL1KuGtmLr36I9h2MkZyVOwf2AhANji53T6EmUH7PNAdu9_dPSXoKInlZSScBaTeH-r3O06u4MHAwvl6We0D7Qvp3qi8OWFJRO3W_l7E4lj4IMwvb8_RMyZEzb7i_Ysr1TjaobZ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0324" y="2859832"/>
            <a:ext cx="4716000" cy="317654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upo 52">
            <a:extLst>
              <a:ext uri="{FF2B5EF4-FFF2-40B4-BE49-F238E27FC236}">
                <a16:creationId xmlns:a16="http://schemas.microsoft.com/office/drawing/2014/main" id="{D2201312-59EC-4C51-9992-D4E6B732A6A6}"/>
              </a:ext>
            </a:extLst>
          </p:cNvPr>
          <p:cNvGrpSpPr/>
          <p:nvPr/>
        </p:nvGrpSpPr>
        <p:grpSpPr>
          <a:xfrm>
            <a:off x="728849" y="1824749"/>
            <a:ext cx="8459396" cy="4341963"/>
            <a:chOff x="963257" y="1797862"/>
            <a:chExt cx="7971590" cy="4091585"/>
          </a:xfrm>
        </p:grpSpPr>
        <p:grpSp>
          <p:nvGrpSpPr>
            <p:cNvPr id="56" name="Group 13">
              <a:extLst>
                <a:ext uri="{FF2B5EF4-FFF2-40B4-BE49-F238E27FC236}">
                  <a16:creationId xmlns:a16="http://schemas.microsoft.com/office/drawing/2014/main" id="{5B69106B-F3B3-45D4-BB58-CA5D57016AF9}"/>
                </a:ext>
              </a:extLst>
            </p:cNvPr>
            <p:cNvGrpSpPr/>
            <p:nvPr/>
          </p:nvGrpSpPr>
          <p:grpSpPr>
            <a:xfrm>
              <a:off x="969515" y="1797862"/>
              <a:ext cx="1440195" cy="943017"/>
              <a:chOff x="976929" y="1815908"/>
              <a:chExt cx="1440195" cy="943017"/>
            </a:xfrm>
          </p:grpSpPr>
          <p:sp>
            <p:nvSpPr>
              <p:cNvPr id="78" name="Rectángulo 34">
                <a:extLst>
                  <a:ext uri="{FF2B5EF4-FFF2-40B4-BE49-F238E27FC236}">
                    <a16:creationId xmlns:a16="http://schemas.microsoft.com/office/drawing/2014/main" id="{4EBB5F86-77A6-4950-9F74-7E1D671FB138}"/>
                  </a:ext>
                </a:extLst>
              </p:cNvPr>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79" name="Rectángulo 5">
                <a:extLst>
                  <a:ext uri="{FF2B5EF4-FFF2-40B4-BE49-F238E27FC236}">
                    <a16:creationId xmlns:a16="http://schemas.microsoft.com/office/drawing/2014/main" id="{19DEC6BC-9523-48F8-83DD-B20578EA71C0}"/>
                  </a:ext>
                </a:extLst>
              </p:cNvPr>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 can talk about hypothetical situations in the present or the future.</a:t>
                </a:r>
              </a:p>
            </p:txBody>
          </p:sp>
        </p:grpSp>
        <p:grpSp>
          <p:nvGrpSpPr>
            <p:cNvPr id="57" name="Group 6">
              <a:extLst>
                <a:ext uri="{FF2B5EF4-FFF2-40B4-BE49-F238E27FC236}">
                  <a16:creationId xmlns:a16="http://schemas.microsoft.com/office/drawing/2014/main" id="{841C3420-565C-435B-BC6E-3659E6982720}"/>
                </a:ext>
              </a:extLst>
            </p:cNvPr>
            <p:cNvGrpSpPr/>
            <p:nvPr/>
          </p:nvGrpSpPr>
          <p:grpSpPr>
            <a:xfrm>
              <a:off x="966021" y="2850821"/>
              <a:ext cx="1440000" cy="930007"/>
              <a:chOff x="5088175" y="1682779"/>
              <a:chExt cx="1514701" cy="930007"/>
            </a:xfrm>
          </p:grpSpPr>
          <p:sp>
            <p:nvSpPr>
              <p:cNvPr id="76" name="Rectángulo 43">
                <a:extLst>
                  <a:ext uri="{FF2B5EF4-FFF2-40B4-BE49-F238E27FC236}">
                    <a16:creationId xmlns:a16="http://schemas.microsoft.com/office/drawing/2014/main" id="{CEC7970C-6003-4E7D-A3DA-63CD3B86CBE2}"/>
                  </a:ext>
                </a:extLst>
              </p:cNvPr>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77" name="Rectángulo 79">
                <a:extLst>
                  <a:ext uri="{FF2B5EF4-FFF2-40B4-BE49-F238E27FC236}">
                    <a16:creationId xmlns:a16="http://schemas.microsoft.com/office/drawing/2014/main" id="{75C0971D-5CDF-4F58-819B-DBC2A87EDB12}"/>
                  </a:ext>
                </a:extLst>
              </p:cNvPr>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Count on me: to practice listening comprehension</a:t>
                </a:r>
              </a:p>
            </p:txBody>
          </p:sp>
        </p:grpSp>
        <p:grpSp>
          <p:nvGrpSpPr>
            <p:cNvPr id="58" name="Group 3">
              <a:extLst>
                <a:ext uri="{FF2B5EF4-FFF2-40B4-BE49-F238E27FC236}">
                  <a16:creationId xmlns:a16="http://schemas.microsoft.com/office/drawing/2014/main" id="{358143DD-EEE2-4064-AA7B-33BFB3F73B94}"/>
                </a:ext>
              </a:extLst>
            </p:cNvPr>
            <p:cNvGrpSpPr/>
            <p:nvPr/>
          </p:nvGrpSpPr>
          <p:grpSpPr>
            <a:xfrm>
              <a:off x="966652" y="3900797"/>
              <a:ext cx="1432380" cy="938640"/>
              <a:chOff x="1188984" y="3002417"/>
              <a:chExt cx="1800345" cy="1601569"/>
            </a:xfrm>
          </p:grpSpPr>
          <p:sp>
            <p:nvSpPr>
              <p:cNvPr id="74" name="Rectángulo 44">
                <a:extLst>
                  <a:ext uri="{FF2B5EF4-FFF2-40B4-BE49-F238E27FC236}">
                    <a16:creationId xmlns:a16="http://schemas.microsoft.com/office/drawing/2014/main" id="{EE05122D-2129-4FA2-8767-7BDD00178F61}"/>
                  </a:ext>
                </a:extLst>
              </p:cNvPr>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75" name="Rectángulo 86">
                <a:extLst>
                  <a:ext uri="{FF2B5EF4-FFF2-40B4-BE49-F238E27FC236}">
                    <a16:creationId xmlns:a16="http://schemas.microsoft.com/office/drawing/2014/main" id="{337F7DD8-FBEA-4EA8-9021-6180BDD2AF33}"/>
                  </a:ext>
                </a:extLst>
              </p:cNvPr>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lumMod val="75000"/>
                        <a:lumOff val="25000"/>
                      </a:schemeClr>
                    </a:solidFill>
                    <a:latin typeface="Segoe UI Semilight" panose="020B0402040204020203" pitchFamily="34" charset="0"/>
                    <a:cs typeface="Segoe UI Semilight" panose="020B0402040204020203" pitchFamily="34" charset="0"/>
                  </a:rPr>
                  <a:t>Endangered Animals: read an article about nature in Mexico</a:t>
                </a:r>
              </a:p>
              <a:p>
                <a:pPr algn="ctr"/>
                <a:r>
                  <a:rPr lang="en-US" sz="800" dirty="0">
                    <a:solidFill>
                      <a:schemeClr val="tx1">
                        <a:lumMod val="75000"/>
                        <a:lumOff val="25000"/>
                      </a:schemeClr>
                    </a:solidFill>
                    <a:latin typeface="Segoe UI Semilight" panose="020B0402040204020203" pitchFamily="34" charset="0"/>
                    <a:cs typeface="Segoe UI Semilight" panose="020B0402040204020203" pitchFamily="34" charset="0"/>
                  </a:rPr>
                  <a:t>Are zoos a good thing?: read an article about the pros and cons of animals in captivity</a:t>
                </a:r>
              </a:p>
            </p:txBody>
          </p:sp>
        </p:grpSp>
        <p:grpSp>
          <p:nvGrpSpPr>
            <p:cNvPr id="59" name="Group 11">
              <a:extLst>
                <a:ext uri="{FF2B5EF4-FFF2-40B4-BE49-F238E27FC236}">
                  <a16:creationId xmlns:a16="http://schemas.microsoft.com/office/drawing/2014/main" id="{13BE3219-C700-4B56-9BFA-548A1E96959E}"/>
                </a:ext>
              </a:extLst>
            </p:cNvPr>
            <p:cNvGrpSpPr/>
            <p:nvPr/>
          </p:nvGrpSpPr>
          <p:grpSpPr>
            <a:xfrm>
              <a:off x="7494847" y="4939668"/>
              <a:ext cx="1440000" cy="935999"/>
              <a:chOff x="5070889" y="2991435"/>
              <a:chExt cx="1512000" cy="935999"/>
            </a:xfrm>
          </p:grpSpPr>
          <p:sp>
            <p:nvSpPr>
              <p:cNvPr id="72" name="Rectángulo 44">
                <a:extLst>
                  <a:ext uri="{FF2B5EF4-FFF2-40B4-BE49-F238E27FC236}">
                    <a16:creationId xmlns:a16="http://schemas.microsoft.com/office/drawing/2014/main" id="{E88CC7AD-E121-4CD0-B2A9-DBFF9765B9AE}"/>
                  </a:ext>
                </a:extLst>
              </p:cNvPr>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73" name="Rectángulo 86">
                <a:extLst>
                  <a:ext uri="{FF2B5EF4-FFF2-40B4-BE49-F238E27FC236}">
                    <a16:creationId xmlns:a16="http://schemas.microsoft.com/office/drawing/2014/main" id="{BF366225-6DE7-47E1-B325-8FD8930F08BA}"/>
                  </a:ext>
                </a:extLst>
              </p:cNvPr>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00" dirty="0">
                    <a:solidFill>
                      <a:schemeClr val="tx1">
                        <a:lumMod val="75000"/>
                        <a:lumOff val="25000"/>
                      </a:schemeClr>
                    </a:solidFill>
                    <a:latin typeface="Segoe UI Semilight" panose="020B0402040204020203" pitchFamily="34" charset="0"/>
                    <a:cs typeface="Segoe UI Semilight" panose="020B0402040204020203" pitchFamily="34" charset="0"/>
                  </a:rPr>
                  <a:t>Syllable stress</a:t>
                </a: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60" name="Group 7">
              <a:extLst>
                <a:ext uri="{FF2B5EF4-FFF2-40B4-BE49-F238E27FC236}">
                  <a16:creationId xmlns:a16="http://schemas.microsoft.com/office/drawing/2014/main" id="{49F0F272-2055-4775-9939-889BA127410F}"/>
                </a:ext>
              </a:extLst>
            </p:cNvPr>
            <p:cNvGrpSpPr/>
            <p:nvPr/>
          </p:nvGrpSpPr>
          <p:grpSpPr>
            <a:xfrm>
              <a:off x="7490869" y="2846588"/>
              <a:ext cx="1440001" cy="906569"/>
              <a:chOff x="3069097" y="3269485"/>
              <a:chExt cx="1514869" cy="906569"/>
            </a:xfrm>
          </p:grpSpPr>
          <p:sp>
            <p:nvSpPr>
              <p:cNvPr id="70" name="Rectángulo 83">
                <a:extLst>
                  <a:ext uri="{FF2B5EF4-FFF2-40B4-BE49-F238E27FC236}">
                    <a16:creationId xmlns:a16="http://schemas.microsoft.com/office/drawing/2014/main" id="{CE666758-E600-468D-B835-77BFDAF65DFC}"/>
                  </a:ext>
                </a:extLst>
              </p:cNvPr>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71" name="Rectángulo 96">
                <a:extLst>
                  <a:ext uri="{FF2B5EF4-FFF2-40B4-BE49-F238E27FC236}">
                    <a16:creationId xmlns:a16="http://schemas.microsoft.com/office/drawing/2014/main" id="{95CC3500-F85F-4316-8C00-5F9B59121A7D}"/>
                  </a:ext>
                </a:extLst>
              </p:cNvPr>
              <p:cNvSpPr/>
              <p:nvPr/>
            </p:nvSpPr>
            <p:spPr>
              <a:xfrm>
                <a:off x="3071966"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0 and 1</a:t>
                </a:r>
                <a:r>
                  <a:rPr lang="en-US" sz="900" baseline="30000" dirty="0">
                    <a:solidFill>
                      <a:schemeClr val="tx1">
                        <a:lumMod val="85000"/>
                        <a:lumOff val="15000"/>
                      </a:schemeClr>
                    </a:solidFill>
                    <a:latin typeface="Segoe UI Semilight" panose="020B0402040204020203" pitchFamily="34" charset="0"/>
                    <a:cs typeface="Segoe UI Semilight" panose="020B0402040204020203" pitchFamily="34" charset="0"/>
                  </a:rPr>
                  <a:t>st</a:t>
                </a:r>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 conditional</a:t>
                </a:r>
              </a:p>
            </p:txBody>
          </p:sp>
        </p:grpSp>
        <p:grpSp>
          <p:nvGrpSpPr>
            <p:cNvPr id="61" name="Group 8">
              <a:extLst>
                <a:ext uri="{FF2B5EF4-FFF2-40B4-BE49-F238E27FC236}">
                  <a16:creationId xmlns:a16="http://schemas.microsoft.com/office/drawing/2014/main" id="{8A4C4E57-18E8-4708-9E68-23BFBAA66F8D}"/>
                </a:ext>
              </a:extLst>
            </p:cNvPr>
            <p:cNvGrpSpPr/>
            <p:nvPr/>
          </p:nvGrpSpPr>
          <p:grpSpPr>
            <a:xfrm>
              <a:off x="963257" y="4930012"/>
              <a:ext cx="1440000" cy="959435"/>
              <a:chOff x="4881942" y="4403099"/>
              <a:chExt cx="1515579" cy="959435"/>
            </a:xfrm>
          </p:grpSpPr>
          <p:sp>
            <p:nvSpPr>
              <p:cNvPr id="68" name="Rectángulo 34">
                <a:extLst>
                  <a:ext uri="{FF2B5EF4-FFF2-40B4-BE49-F238E27FC236}">
                    <a16:creationId xmlns:a16="http://schemas.microsoft.com/office/drawing/2014/main" id="{D601428F-F3C6-4E12-A1A1-BC202E491C4F}"/>
                  </a:ext>
                </a:extLst>
              </p:cNvPr>
              <p:cNvSpPr/>
              <p:nvPr/>
            </p:nvSpPr>
            <p:spPr>
              <a:xfrm rot="10800000" flipV="1">
                <a:off x="4885522" y="4403099"/>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69" name="Rectángulo 5">
                <a:extLst>
                  <a:ext uri="{FF2B5EF4-FFF2-40B4-BE49-F238E27FC236}">
                    <a16:creationId xmlns:a16="http://schemas.microsoft.com/office/drawing/2014/main" id="{BFA95220-5E5F-4CB4-A596-7FDC6851CA87}"/>
                  </a:ext>
                </a:extLst>
              </p:cNvPr>
              <p:cNvSpPr/>
              <p:nvPr/>
            </p:nvSpPr>
            <p:spPr>
              <a:xfrm>
                <a:off x="4881942" y="4642534"/>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Life Dilemmas: to write about dilemmas using the conditionals.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 my opinion: to express opinion on different topics</a:t>
                </a:r>
              </a:p>
            </p:txBody>
          </p:sp>
        </p:grpSp>
        <p:grpSp>
          <p:nvGrpSpPr>
            <p:cNvPr id="62" name="Group 9">
              <a:extLst>
                <a:ext uri="{FF2B5EF4-FFF2-40B4-BE49-F238E27FC236}">
                  <a16:creationId xmlns:a16="http://schemas.microsoft.com/office/drawing/2014/main" id="{D0B854DA-FC78-49FB-B5D5-A6E9B2757C0C}"/>
                </a:ext>
              </a:extLst>
            </p:cNvPr>
            <p:cNvGrpSpPr/>
            <p:nvPr/>
          </p:nvGrpSpPr>
          <p:grpSpPr>
            <a:xfrm>
              <a:off x="7493243" y="1803212"/>
              <a:ext cx="1440000" cy="928568"/>
              <a:chOff x="1218046" y="4910959"/>
              <a:chExt cx="1512594" cy="928568"/>
            </a:xfrm>
          </p:grpSpPr>
          <p:sp>
            <p:nvSpPr>
              <p:cNvPr id="66" name="Rectángulo 41">
                <a:extLst>
                  <a:ext uri="{FF2B5EF4-FFF2-40B4-BE49-F238E27FC236}">
                    <a16:creationId xmlns:a16="http://schemas.microsoft.com/office/drawing/2014/main" id="{EB641A23-438A-45DA-8268-5FA11B918E1D}"/>
                  </a:ext>
                </a:extLst>
              </p:cNvPr>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Speaking</a:t>
                </a:r>
              </a:p>
            </p:txBody>
          </p:sp>
          <p:sp>
            <p:nvSpPr>
              <p:cNvPr id="67" name="Rectángulo 72">
                <a:extLst>
                  <a:ext uri="{FF2B5EF4-FFF2-40B4-BE49-F238E27FC236}">
                    <a16:creationId xmlns:a16="http://schemas.microsoft.com/office/drawing/2014/main" id="{D8D27CBE-E874-4405-A399-F8E09AB78F7A}"/>
                  </a:ext>
                </a:extLst>
              </p:cNvPr>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Zootopia: to write and read a report. </a:t>
                </a:r>
              </a:p>
            </p:txBody>
          </p:sp>
        </p:grpSp>
        <p:grpSp>
          <p:nvGrpSpPr>
            <p:cNvPr id="63" name="Group 10">
              <a:extLst>
                <a:ext uri="{FF2B5EF4-FFF2-40B4-BE49-F238E27FC236}">
                  <a16:creationId xmlns:a16="http://schemas.microsoft.com/office/drawing/2014/main" id="{B3BA3786-2975-4A04-B6EA-F401338B69A2}"/>
                </a:ext>
              </a:extLst>
            </p:cNvPr>
            <p:cNvGrpSpPr/>
            <p:nvPr/>
          </p:nvGrpSpPr>
          <p:grpSpPr>
            <a:xfrm>
              <a:off x="7491958" y="3863899"/>
              <a:ext cx="1439999" cy="954580"/>
              <a:chOff x="3052509" y="4908672"/>
              <a:chExt cx="1517546" cy="954580"/>
            </a:xfrm>
          </p:grpSpPr>
          <p:sp>
            <p:nvSpPr>
              <p:cNvPr id="64" name="Rectángulo 43">
                <a:extLst>
                  <a:ext uri="{FF2B5EF4-FFF2-40B4-BE49-F238E27FC236}">
                    <a16:creationId xmlns:a16="http://schemas.microsoft.com/office/drawing/2014/main" id="{DDF0B682-9C7D-4D96-8B0A-AB8144B843FC}"/>
                  </a:ext>
                </a:extLst>
              </p:cNvPr>
              <p:cNvSpPr/>
              <p:nvPr/>
            </p:nvSpPr>
            <p:spPr>
              <a:xfrm rot="10800000" flipV="1">
                <a:off x="3058055" y="4908672"/>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65" name="Rectángulo 79">
                <a:extLst>
                  <a:ext uri="{FF2B5EF4-FFF2-40B4-BE49-F238E27FC236}">
                    <a16:creationId xmlns:a16="http://schemas.microsoft.com/office/drawing/2014/main" id="{84B71600-5BB0-4E57-A578-77E26F9900F8}"/>
                  </a:ext>
                </a:extLst>
              </p:cNvPr>
              <p:cNvSpPr/>
              <p:nvPr/>
            </p:nvSpPr>
            <p:spPr>
              <a:xfrm>
                <a:off x="3052509"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Animals- Vocabulary related to nature: habitats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Vocabulary to express cause and effect</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Expressions: give opinions</a:t>
                </a:r>
              </a:p>
            </p:txBody>
          </p:sp>
        </p:grpSp>
      </p:grpSp>
    </p:spTree>
    <p:extLst>
      <p:ext uri="{BB962C8B-B14F-4D97-AF65-F5344CB8AC3E}">
        <p14:creationId xmlns:p14="http://schemas.microsoft.com/office/powerpoint/2010/main" val="214439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56</a:t>
            </a:fld>
            <a:endParaRPr lang="es-MX" dirty="0">
              <a:latin typeface="Segoe UI Semilight" panose="020B0402040204020203" pitchFamily="34" charset="0"/>
              <a:cs typeface="Segoe UI Semilight" panose="020B0402040204020203" pitchFamily="34" charset="0"/>
            </a:endParaRPr>
          </a:p>
        </p:txBody>
      </p:sp>
      <p:grpSp>
        <p:nvGrpSpPr>
          <p:cNvPr id="15" name="Grupo 14">
            <a:extLst>
              <a:ext uri="{FF2B5EF4-FFF2-40B4-BE49-F238E27FC236}">
                <a16:creationId xmlns:a16="http://schemas.microsoft.com/office/drawing/2014/main" id="{A377E1BB-391F-42E9-9E2D-7C1FCC8FF407}"/>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3E099C6A-E814-44CD-931C-0FF809B9863F}"/>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EFC23FFE-46D3-4F9B-9263-1D13D3B55A7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8"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“Zootopia” (XII)</a:t>
            </a:r>
          </a:p>
        </p:txBody>
      </p:sp>
      <p:graphicFrame>
        <p:nvGraphicFramePr>
          <p:cNvPr id="19" name="Table 6">
            <a:extLst>
              <a:ext uri="{FF2B5EF4-FFF2-40B4-BE49-F238E27FC236}">
                <a16:creationId xmlns:a16="http://schemas.microsoft.com/office/drawing/2014/main" id="{CC696606-5A67-41CD-9C60-188FC39D9447}"/>
              </a:ext>
            </a:extLst>
          </p:cNvPr>
          <p:cNvGraphicFramePr>
            <a:graphicFrameLocks noGrp="1"/>
          </p:cNvGraphicFramePr>
          <p:nvPr>
            <p:extLst>
              <p:ext uri="{D42A27DB-BD31-4B8C-83A1-F6EECF244321}">
                <p14:modId xmlns:p14="http://schemas.microsoft.com/office/powerpoint/2010/main" val="3344272683"/>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0" name="Table 6">
            <a:extLst>
              <a:ext uri="{FF2B5EF4-FFF2-40B4-BE49-F238E27FC236}">
                <a16:creationId xmlns:a16="http://schemas.microsoft.com/office/drawing/2014/main" id="{94C89CA2-D603-4E62-9521-101A687EBD92}"/>
              </a:ext>
            </a:extLst>
          </p:cNvPr>
          <p:cNvGraphicFramePr>
            <a:graphicFrameLocks noGrp="1"/>
          </p:cNvGraphicFramePr>
          <p:nvPr>
            <p:extLst>
              <p:ext uri="{D42A27DB-BD31-4B8C-83A1-F6EECF244321}">
                <p14:modId xmlns:p14="http://schemas.microsoft.com/office/powerpoint/2010/main" val="1528459238"/>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6104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57</a:t>
            </a:fld>
            <a:endParaRPr lang="es-MX" dirty="0">
              <a:latin typeface="Segoe UI Semilight" panose="020B0402040204020203" pitchFamily="34" charset="0"/>
              <a:cs typeface="Segoe UI Semilight" panose="020B0402040204020203" pitchFamily="34" charset="0"/>
            </a:endParaRPr>
          </a:p>
        </p:txBody>
      </p:sp>
      <p:grpSp>
        <p:nvGrpSpPr>
          <p:cNvPr id="11" name="Grupo 10">
            <a:extLst>
              <a:ext uri="{FF2B5EF4-FFF2-40B4-BE49-F238E27FC236}">
                <a16:creationId xmlns:a16="http://schemas.microsoft.com/office/drawing/2014/main" id="{D6237C3A-A6EC-46FF-85F4-93007E2997BF}"/>
              </a:ext>
            </a:extLst>
          </p:cNvPr>
          <p:cNvGrpSpPr/>
          <p:nvPr/>
        </p:nvGrpSpPr>
        <p:grpSpPr>
          <a:xfrm>
            <a:off x="8293972" y="113747"/>
            <a:ext cx="695398" cy="396000"/>
            <a:chOff x="8296710" y="113747"/>
            <a:chExt cx="695398" cy="396000"/>
          </a:xfrm>
        </p:grpSpPr>
        <p:sp>
          <p:nvSpPr>
            <p:cNvPr id="13" name="Rectángulo 7">
              <a:extLst>
                <a:ext uri="{FF2B5EF4-FFF2-40B4-BE49-F238E27FC236}">
                  <a16:creationId xmlns:a16="http://schemas.microsoft.com/office/drawing/2014/main" id="{AA0622E1-61CF-4340-A7A9-D7086CDF635F}"/>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2">
              <a:extLst>
                <a:ext uri="{FF2B5EF4-FFF2-40B4-BE49-F238E27FC236}">
                  <a16:creationId xmlns:a16="http://schemas.microsoft.com/office/drawing/2014/main" id="{B2102941-F263-4B1F-8FEF-A11979A1FF0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5"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“Zootopia” (XII)</a:t>
            </a:r>
          </a:p>
        </p:txBody>
      </p:sp>
      <p:graphicFrame>
        <p:nvGraphicFramePr>
          <p:cNvPr id="14" name="Table 6">
            <a:extLst>
              <a:ext uri="{FF2B5EF4-FFF2-40B4-BE49-F238E27FC236}">
                <a16:creationId xmlns:a16="http://schemas.microsoft.com/office/drawing/2014/main" id="{97A3F5E6-2EBE-4299-AA5D-F6CB8ECD9E67}"/>
              </a:ext>
            </a:extLst>
          </p:cNvPr>
          <p:cNvGraphicFramePr>
            <a:graphicFrameLocks noGrp="1"/>
          </p:cNvGraphicFramePr>
          <p:nvPr>
            <p:extLst>
              <p:ext uri="{D42A27DB-BD31-4B8C-83A1-F6EECF244321}">
                <p14:modId xmlns:p14="http://schemas.microsoft.com/office/powerpoint/2010/main" val="3841181026"/>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7" name="Table 6">
            <a:extLst>
              <a:ext uri="{FF2B5EF4-FFF2-40B4-BE49-F238E27FC236}">
                <a16:creationId xmlns:a16="http://schemas.microsoft.com/office/drawing/2014/main" id="{D74B72F8-65ED-49F9-8CF0-96ABF36B1123}"/>
              </a:ext>
            </a:extLst>
          </p:cNvPr>
          <p:cNvGraphicFramePr>
            <a:graphicFrameLocks noGrp="1"/>
          </p:cNvGraphicFramePr>
          <p:nvPr>
            <p:extLst>
              <p:ext uri="{D42A27DB-BD31-4B8C-83A1-F6EECF244321}">
                <p14:modId xmlns:p14="http://schemas.microsoft.com/office/powerpoint/2010/main" val="2138418766"/>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5259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“Artificial Intelligence” (XIII)</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58</a:t>
            </a:fld>
            <a:endParaRPr lang="es-MX" dirty="0">
              <a:latin typeface="Segoe UI Semilight" panose="020B0402040204020203" pitchFamily="34" charset="0"/>
              <a:cs typeface="Segoe UI Semilight" panose="020B0402040204020203" pitchFamily="34" charset="0"/>
            </a:endParaRPr>
          </a:p>
        </p:txBody>
      </p:sp>
      <p:sp>
        <p:nvSpPr>
          <p:cNvPr id="21" name="Rectángulo 72"/>
          <p:cNvSpPr/>
          <p:nvPr/>
        </p:nvSpPr>
        <p:spPr>
          <a:xfrm>
            <a:off x="2507387" y="1920386"/>
            <a:ext cx="4884013" cy="76406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solidFill>
                <a:latin typeface="Segoe UI Semibold" panose="020B0702040204020203" pitchFamily="34" charset="0"/>
                <a:cs typeface="Segoe UI Semibold" panose="020B0702040204020203" pitchFamily="34" charset="0"/>
              </a:rPr>
              <a:t>Storyline: </a:t>
            </a:r>
            <a:r>
              <a:rPr lang="en-US" sz="1000" dirty="0">
                <a:solidFill>
                  <a:schemeClr val="tx1"/>
                </a:solidFill>
                <a:latin typeface="Segoe UI Semilight" panose="020B0402040204020203" pitchFamily="34" charset="0"/>
                <a:cs typeface="Segoe UI Semilight" panose="020B0402040204020203" pitchFamily="34" charset="0"/>
              </a:rPr>
              <a:t>Technology has become an integral part our lives, pushing the boundaries of human innovation and enabling us to access ever more information. But to quote the Norwegian internationalist Christian Lous Lange: “</a:t>
            </a:r>
            <a:r>
              <a:rPr lang="en-US" sz="1000" i="1" dirty="0">
                <a:solidFill>
                  <a:schemeClr val="tx1"/>
                </a:solidFill>
                <a:latin typeface="Segoe UI Semilight" panose="020B0402040204020203" pitchFamily="34" charset="0"/>
                <a:cs typeface="Segoe UI Semilight" panose="020B0402040204020203" pitchFamily="34" charset="0"/>
              </a:rPr>
              <a:t>Technology is a useful servant but a dangerous master</a:t>
            </a:r>
            <a:r>
              <a:rPr lang="en-US" sz="1000" dirty="0">
                <a:solidFill>
                  <a:schemeClr val="tx1"/>
                </a:solidFill>
                <a:latin typeface="Segoe UI Semilight" panose="020B0402040204020203" pitchFamily="34" charset="0"/>
                <a:cs typeface="Segoe UI Semilight" panose="020B0402040204020203" pitchFamily="34" charset="0"/>
              </a:rPr>
              <a:t>.”. We will also consider the dangers of over-dependence on our devices. Get ready to explore these topics at London Tech Week, where you’ll meet ASIMO, one of the world’s most advanced robots. </a:t>
            </a:r>
          </a:p>
        </p:txBody>
      </p:sp>
      <p:sp>
        <p:nvSpPr>
          <p:cNvPr id="54" name="TextBox 10">
            <a:extLst>
              <a:ext uri="{FF2B5EF4-FFF2-40B4-BE49-F238E27FC236}">
                <a16:creationId xmlns:a16="http://schemas.microsoft.com/office/drawing/2014/main" id="{D3150C56-5BB9-4FF4-9C81-77A37F55E88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46" name="Grupo 45">
            <a:extLst>
              <a:ext uri="{FF2B5EF4-FFF2-40B4-BE49-F238E27FC236}">
                <a16:creationId xmlns:a16="http://schemas.microsoft.com/office/drawing/2014/main" id="{C426BDA7-EE95-4E3F-9ADD-EEE311A43D40}"/>
              </a:ext>
            </a:extLst>
          </p:cNvPr>
          <p:cNvGrpSpPr/>
          <p:nvPr/>
        </p:nvGrpSpPr>
        <p:grpSpPr>
          <a:xfrm>
            <a:off x="8293972" y="113747"/>
            <a:ext cx="695398" cy="396000"/>
            <a:chOff x="8296710" y="113747"/>
            <a:chExt cx="695398" cy="396000"/>
          </a:xfrm>
        </p:grpSpPr>
        <p:sp>
          <p:nvSpPr>
            <p:cNvPr id="48" name="Rectángulo 7">
              <a:extLst>
                <a:ext uri="{FF2B5EF4-FFF2-40B4-BE49-F238E27FC236}">
                  <a16:creationId xmlns:a16="http://schemas.microsoft.com/office/drawing/2014/main" id="{2D7B2D67-F3A3-46AC-A769-23E1F0BC0C97}"/>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0" name="TextBox 12">
              <a:extLst>
                <a:ext uri="{FF2B5EF4-FFF2-40B4-BE49-F238E27FC236}">
                  <a16:creationId xmlns:a16="http://schemas.microsoft.com/office/drawing/2014/main" id="{57810ED9-A071-43C7-8E4E-D46A0B4B97D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pic>
        <p:nvPicPr>
          <p:cNvPr id="2050" name="Picture 2" descr="https://lh6.googleusercontent.com/PxNL-9hSWgUnQr9f0xn08v4x4XpJtv2iMgPSQOuO_7ROJ1AIiOPZ-KOCjZX5zWyGAoWs50kWn-_JIYh5PgVaVL2tiPLUn7phMSVuK2G74WTrFoGIHhAc2yAi-2JbAH2rU2o4jqyr"/>
          <p:cNvPicPr>
            <a:picLocks noChangeAspect="1" noChangeArrowheads="1"/>
          </p:cNvPicPr>
          <p:nvPr/>
        </p:nvPicPr>
        <p:blipFill rotWithShape="1">
          <a:blip r:embed="rId6">
            <a:extLst>
              <a:ext uri="{28A0092B-C50C-407E-A947-70E740481C1C}">
                <a14:useLocalDpi xmlns:a14="http://schemas.microsoft.com/office/drawing/2010/main" val="0"/>
              </a:ext>
            </a:extLst>
          </a:blip>
          <a:srcRect l="602" t="951" r="2423" b="1507"/>
          <a:stretch/>
        </p:blipFill>
        <p:spPr bwMode="auto">
          <a:xfrm>
            <a:off x="2598845" y="2838159"/>
            <a:ext cx="4716000" cy="3147310"/>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upo 46">
            <a:extLst>
              <a:ext uri="{FF2B5EF4-FFF2-40B4-BE49-F238E27FC236}">
                <a16:creationId xmlns:a16="http://schemas.microsoft.com/office/drawing/2014/main" id="{5DB3621A-95E6-42AC-AB3C-D118B348DFE8}"/>
              </a:ext>
            </a:extLst>
          </p:cNvPr>
          <p:cNvGrpSpPr/>
          <p:nvPr/>
        </p:nvGrpSpPr>
        <p:grpSpPr>
          <a:xfrm>
            <a:off x="717754" y="1829966"/>
            <a:ext cx="8470491" cy="4350194"/>
            <a:chOff x="952802" y="1797862"/>
            <a:chExt cx="7982045" cy="4099338"/>
          </a:xfrm>
        </p:grpSpPr>
        <p:grpSp>
          <p:nvGrpSpPr>
            <p:cNvPr id="52" name="Group 13">
              <a:extLst>
                <a:ext uri="{FF2B5EF4-FFF2-40B4-BE49-F238E27FC236}">
                  <a16:creationId xmlns:a16="http://schemas.microsoft.com/office/drawing/2014/main" id="{CBDB5172-B044-4F86-9F87-177AF009848F}"/>
                </a:ext>
              </a:extLst>
            </p:cNvPr>
            <p:cNvGrpSpPr/>
            <p:nvPr/>
          </p:nvGrpSpPr>
          <p:grpSpPr>
            <a:xfrm>
              <a:off x="969709" y="1797862"/>
              <a:ext cx="1440001" cy="992042"/>
              <a:chOff x="977123" y="1815908"/>
              <a:chExt cx="1440001" cy="992042"/>
            </a:xfrm>
          </p:grpSpPr>
          <p:sp>
            <p:nvSpPr>
              <p:cNvPr id="75" name="Rectángulo 34">
                <a:extLst>
                  <a:ext uri="{FF2B5EF4-FFF2-40B4-BE49-F238E27FC236}">
                    <a16:creationId xmlns:a16="http://schemas.microsoft.com/office/drawing/2014/main" id="{DB99A230-3883-4F11-9AD9-E8A0AB0963B0}"/>
                  </a:ext>
                </a:extLst>
              </p:cNvPr>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76" name="Rectángulo 5">
                <a:extLst>
                  <a:ext uri="{FF2B5EF4-FFF2-40B4-BE49-F238E27FC236}">
                    <a16:creationId xmlns:a16="http://schemas.microsoft.com/office/drawing/2014/main" id="{3217C0AB-9D77-423B-8ADC-513E9A81F9A4}"/>
                  </a:ext>
                </a:extLst>
              </p:cNvPr>
              <p:cNvSpPr/>
              <p:nvPr/>
            </p:nvSpPr>
            <p:spPr>
              <a:xfrm>
                <a:off x="977123" y="2018512"/>
                <a:ext cx="1440000" cy="789438"/>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 can:</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Discuss past experiences.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Talk about the use of social networks. Write about an exciting experience.</a:t>
                </a:r>
              </a:p>
            </p:txBody>
          </p:sp>
        </p:grpSp>
        <p:grpSp>
          <p:nvGrpSpPr>
            <p:cNvPr id="53" name="Group 6">
              <a:extLst>
                <a:ext uri="{FF2B5EF4-FFF2-40B4-BE49-F238E27FC236}">
                  <a16:creationId xmlns:a16="http://schemas.microsoft.com/office/drawing/2014/main" id="{F33B1BC6-1FEA-41FF-8B5F-C2B66D835263}"/>
                </a:ext>
              </a:extLst>
            </p:cNvPr>
            <p:cNvGrpSpPr/>
            <p:nvPr/>
          </p:nvGrpSpPr>
          <p:grpSpPr>
            <a:xfrm>
              <a:off x="966021" y="2850821"/>
              <a:ext cx="1441121" cy="1055096"/>
              <a:chOff x="5088175" y="1682779"/>
              <a:chExt cx="1515880" cy="1055096"/>
            </a:xfrm>
          </p:grpSpPr>
          <p:sp>
            <p:nvSpPr>
              <p:cNvPr id="73" name="Rectángulo 43">
                <a:extLst>
                  <a:ext uri="{FF2B5EF4-FFF2-40B4-BE49-F238E27FC236}">
                    <a16:creationId xmlns:a16="http://schemas.microsoft.com/office/drawing/2014/main" id="{A4DFED55-BF5E-450B-A79F-C307E5134669}"/>
                  </a:ext>
                </a:extLst>
              </p:cNvPr>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74" name="Rectángulo 79">
                <a:extLst>
                  <a:ext uri="{FF2B5EF4-FFF2-40B4-BE49-F238E27FC236}">
                    <a16:creationId xmlns:a16="http://schemas.microsoft.com/office/drawing/2014/main" id="{C00A9F61-B8C0-4752-893D-7A57D15039EB}"/>
                  </a:ext>
                </a:extLst>
              </p:cNvPr>
              <p:cNvSpPr/>
              <p:nvPr/>
            </p:nvSpPr>
            <p:spPr>
              <a:xfrm>
                <a:off x="5092055" y="1948438"/>
                <a:ext cx="1512000" cy="789437"/>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The present is never perfect: to listen to different language learning experiences.</a:t>
                </a:r>
              </a:p>
              <a:p>
                <a:pPr algn="ctr"/>
                <a:r>
                  <a:rPr lang="en-US" sz="890" dirty="0">
                    <a:solidFill>
                      <a:schemeClr val="tx1">
                        <a:lumMod val="75000"/>
                        <a:lumOff val="25000"/>
                      </a:schemeClr>
                    </a:solidFill>
                    <a:latin typeface="Segoe UI Semilight" panose="020B0402040204020203" pitchFamily="34" charset="0"/>
                    <a:cs typeface="Segoe UI Semilight" panose="020B0402040204020203" pitchFamily="34" charset="0"/>
                  </a:rPr>
                  <a:t>One moment in time: listen about past experiences.</a:t>
                </a:r>
              </a:p>
              <a:p>
                <a:pPr marL="228600" indent="-228600" algn="ctr">
                  <a:buAutoNum type="arabicPeriod"/>
                </a:pPr>
                <a:endParaRPr lang="en-US" sz="89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55" name="Group 3">
              <a:extLst>
                <a:ext uri="{FF2B5EF4-FFF2-40B4-BE49-F238E27FC236}">
                  <a16:creationId xmlns:a16="http://schemas.microsoft.com/office/drawing/2014/main" id="{FBB61D10-66CA-49AF-8A18-33E9B140251E}"/>
                </a:ext>
              </a:extLst>
            </p:cNvPr>
            <p:cNvGrpSpPr/>
            <p:nvPr/>
          </p:nvGrpSpPr>
          <p:grpSpPr>
            <a:xfrm>
              <a:off x="966927" y="3900793"/>
              <a:ext cx="1432105" cy="956807"/>
              <a:chOff x="1189330" y="3002417"/>
              <a:chExt cx="1799999" cy="1632569"/>
            </a:xfrm>
          </p:grpSpPr>
          <p:sp>
            <p:nvSpPr>
              <p:cNvPr id="71" name="Rectángulo 44">
                <a:extLst>
                  <a:ext uri="{FF2B5EF4-FFF2-40B4-BE49-F238E27FC236}">
                    <a16:creationId xmlns:a16="http://schemas.microsoft.com/office/drawing/2014/main" id="{D67FFFCE-E8D4-49E5-8925-8EC246D72788}"/>
                  </a:ext>
                </a:extLst>
              </p:cNvPr>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72" name="Rectángulo 86">
                <a:extLst>
                  <a:ext uri="{FF2B5EF4-FFF2-40B4-BE49-F238E27FC236}">
                    <a16:creationId xmlns:a16="http://schemas.microsoft.com/office/drawing/2014/main" id="{10C1F49B-D900-4734-AB66-6BDE4C8E45BF}"/>
                  </a:ext>
                </a:extLst>
              </p:cNvPr>
              <p:cNvSpPr/>
              <p:nvPr/>
            </p:nvSpPr>
            <p:spPr>
              <a:xfrm>
                <a:off x="1189330" y="3406476"/>
                <a:ext cx="1799999" cy="122851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Expectations: read about students’ expectations.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Ordinary, extraordinary: read about exploits.</a:t>
                </a:r>
              </a:p>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56" name="Group 11">
              <a:extLst>
                <a:ext uri="{FF2B5EF4-FFF2-40B4-BE49-F238E27FC236}">
                  <a16:creationId xmlns:a16="http://schemas.microsoft.com/office/drawing/2014/main" id="{9CE73D40-B5EA-47A5-82A5-5BBDE6DEE262}"/>
                </a:ext>
              </a:extLst>
            </p:cNvPr>
            <p:cNvGrpSpPr/>
            <p:nvPr/>
          </p:nvGrpSpPr>
          <p:grpSpPr>
            <a:xfrm>
              <a:off x="7494847" y="4939668"/>
              <a:ext cx="1440000" cy="935999"/>
              <a:chOff x="5070889" y="2991435"/>
              <a:chExt cx="1512000" cy="935999"/>
            </a:xfrm>
          </p:grpSpPr>
          <p:sp>
            <p:nvSpPr>
              <p:cNvPr id="69" name="Rectángulo 44">
                <a:extLst>
                  <a:ext uri="{FF2B5EF4-FFF2-40B4-BE49-F238E27FC236}">
                    <a16:creationId xmlns:a16="http://schemas.microsoft.com/office/drawing/2014/main" id="{B189AFDB-C065-4251-8E9E-F993D396C278}"/>
                  </a:ext>
                </a:extLst>
              </p:cNvPr>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70" name="Rectángulo 86">
                <a:extLst>
                  <a:ext uri="{FF2B5EF4-FFF2-40B4-BE49-F238E27FC236}">
                    <a16:creationId xmlns:a16="http://schemas.microsoft.com/office/drawing/2014/main" id="{FC533DE8-5E10-49B1-A908-247579DE9D8C}"/>
                  </a:ext>
                </a:extLst>
              </p:cNvPr>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Saying the date.</a:t>
                </a:r>
              </a:p>
            </p:txBody>
          </p:sp>
        </p:grpSp>
        <p:grpSp>
          <p:nvGrpSpPr>
            <p:cNvPr id="57" name="Group 7">
              <a:extLst>
                <a:ext uri="{FF2B5EF4-FFF2-40B4-BE49-F238E27FC236}">
                  <a16:creationId xmlns:a16="http://schemas.microsoft.com/office/drawing/2014/main" id="{262EF920-A417-4838-A732-116FAD69384B}"/>
                </a:ext>
              </a:extLst>
            </p:cNvPr>
            <p:cNvGrpSpPr/>
            <p:nvPr/>
          </p:nvGrpSpPr>
          <p:grpSpPr>
            <a:xfrm>
              <a:off x="7483822" y="2846588"/>
              <a:ext cx="1444323" cy="1164153"/>
              <a:chOff x="3061682" y="3269485"/>
              <a:chExt cx="1519415" cy="1164153"/>
            </a:xfrm>
          </p:grpSpPr>
          <p:sp>
            <p:nvSpPr>
              <p:cNvPr id="67" name="Rectángulo 83">
                <a:extLst>
                  <a:ext uri="{FF2B5EF4-FFF2-40B4-BE49-F238E27FC236}">
                    <a16:creationId xmlns:a16="http://schemas.microsoft.com/office/drawing/2014/main" id="{8963B91B-369F-4814-AF86-3609545B5BF6}"/>
                  </a:ext>
                </a:extLst>
              </p:cNvPr>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68" name="Rectángulo 96">
                <a:extLst>
                  <a:ext uri="{FF2B5EF4-FFF2-40B4-BE49-F238E27FC236}">
                    <a16:creationId xmlns:a16="http://schemas.microsoft.com/office/drawing/2014/main" id="{AE6CA5C1-7229-4603-8EF0-C26D410C4463}"/>
                  </a:ext>
                </a:extLst>
              </p:cNvPr>
              <p:cNvSpPr/>
              <p:nvPr/>
            </p:nvSpPr>
            <p:spPr>
              <a:xfrm>
                <a:off x="3061682" y="3749638"/>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Adverbs ‘already’, ‘still’, ‘yet’.</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Present Perfect.</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Use of ‘since’ and ‘for’.</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Regular and irregular verbs.</a:t>
                </a:r>
              </a:p>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58" name="Group 8">
              <a:extLst>
                <a:ext uri="{FF2B5EF4-FFF2-40B4-BE49-F238E27FC236}">
                  <a16:creationId xmlns:a16="http://schemas.microsoft.com/office/drawing/2014/main" id="{33DA7FB6-B2AB-4B4A-BA82-1348CC868DAE}"/>
                </a:ext>
              </a:extLst>
            </p:cNvPr>
            <p:cNvGrpSpPr/>
            <p:nvPr/>
          </p:nvGrpSpPr>
          <p:grpSpPr>
            <a:xfrm>
              <a:off x="952802" y="4948950"/>
              <a:ext cx="1450454" cy="948250"/>
              <a:chOff x="4870939" y="4422037"/>
              <a:chExt cx="1526582" cy="948250"/>
            </a:xfrm>
          </p:grpSpPr>
          <p:sp>
            <p:nvSpPr>
              <p:cNvPr id="65" name="Rectángulo 34">
                <a:extLst>
                  <a:ext uri="{FF2B5EF4-FFF2-40B4-BE49-F238E27FC236}">
                    <a16:creationId xmlns:a16="http://schemas.microsoft.com/office/drawing/2014/main" id="{C16AA81D-921F-447A-A4A2-AAD399B267C2}"/>
                  </a:ext>
                </a:extLst>
              </p:cNvPr>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66" name="Rectángulo 5">
                <a:extLst>
                  <a:ext uri="{FF2B5EF4-FFF2-40B4-BE49-F238E27FC236}">
                    <a16:creationId xmlns:a16="http://schemas.microsoft.com/office/drawing/2014/main" id="{910C4D33-538C-47E2-8FAC-AC057E6FE097}"/>
                  </a:ext>
                </a:extLst>
              </p:cNvPr>
              <p:cNvSpPr/>
              <p:nvPr/>
            </p:nvSpPr>
            <p:spPr>
              <a:xfrm>
                <a:off x="4870939" y="4650287"/>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Ask ASIMO: to make questions using Present Perfect.</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Future plans: to write about plans for the future.</a:t>
                </a:r>
              </a:p>
            </p:txBody>
          </p:sp>
        </p:grpSp>
        <p:grpSp>
          <p:nvGrpSpPr>
            <p:cNvPr id="59" name="Group 9">
              <a:extLst>
                <a:ext uri="{FF2B5EF4-FFF2-40B4-BE49-F238E27FC236}">
                  <a16:creationId xmlns:a16="http://schemas.microsoft.com/office/drawing/2014/main" id="{6A5D7D18-2A31-43D4-B147-1D352440A4C4}"/>
                </a:ext>
              </a:extLst>
            </p:cNvPr>
            <p:cNvGrpSpPr/>
            <p:nvPr/>
          </p:nvGrpSpPr>
          <p:grpSpPr>
            <a:xfrm>
              <a:off x="7493243" y="1803212"/>
              <a:ext cx="1440000" cy="954680"/>
              <a:chOff x="1218046" y="4910959"/>
              <a:chExt cx="1512594" cy="954680"/>
            </a:xfrm>
          </p:grpSpPr>
          <p:sp>
            <p:nvSpPr>
              <p:cNvPr id="63" name="Rectángulo 41">
                <a:extLst>
                  <a:ext uri="{FF2B5EF4-FFF2-40B4-BE49-F238E27FC236}">
                    <a16:creationId xmlns:a16="http://schemas.microsoft.com/office/drawing/2014/main" id="{FA9BB509-C80A-40E1-81AF-94BBF1901B5D}"/>
                  </a:ext>
                </a:extLst>
              </p:cNvPr>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latin typeface="Segoe UI Semibold" panose="020B0702040204020203" pitchFamily="34" charset="0"/>
                    <a:cs typeface="Segoe UI Semibold" panose="020B0702040204020203" pitchFamily="34" charset="0"/>
                  </a:rPr>
                  <a:t>Speaking</a:t>
                </a:r>
              </a:p>
            </p:txBody>
          </p:sp>
          <p:sp>
            <p:nvSpPr>
              <p:cNvPr id="64" name="Rectángulo 72">
                <a:extLst>
                  <a:ext uri="{FF2B5EF4-FFF2-40B4-BE49-F238E27FC236}">
                    <a16:creationId xmlns:a16="http://schemas.microsoft.com/office/drawing/2014/main" id="{CEC18E27-9948-4DD7-B33D-86CBEACFAD8F}"/>
                  </a:ext>
                </a:extLst>
              </p:cNvPr>
              <p:cNvSpPr/>
              <p:nvPr/>
            </p:nvSpPr>
            <p:spPr>
              <a:xfrm>
                <a:off x="1218046" y="5145639"/>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Ask ASIMO: to answer and ask questions about past experiences.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To talk about experiences you have or haven’t done.</a:t>
                </a:r>
              </a:p>
            </p:txBody>
          </p:sp>
        </p:grpSp>
        <p:grpSp>
          <p:nvGrpSpPr>
            <p:cNvPr id="60" name="Group 10">
              <a:extLst>
                <a:ext uri="{FF2B5EF4-FFF2-40B4-BE49-F238E27FC236}">
                  <a16:creationId xmlns:a16="http://schemas.microsoft.com/office/drawing/2014/main" id="{235A6D59-0EB3-4B60-8B1F-64C610E26623}"/>
                </a:ext>
              </a:extLst>
            </p:cNvPr>
            <p:cNvGrpSpPr/>
            <p:nvPr/>
          </p:nvGrpSpPr>
          <p:grpSpPr>
            <a:xfrm>
              <a:off x="7491957" y="3882836"/>
              <a:ext cx="1440000" cy="1036247"/>
              <a:chOff x="3052508" y="4927609"/>
              <a:chExt cx="1517547" cy="1036247"/>
            </a:xfrm>
          </p:grpSpPr>
          <p:sp>
            <p:nvSpPr>
              <p:cNvPr id="61" name="Rectángulo 60">
                <a:extLst>
                  <a:ext uri="{FF2B5EF4-FFF2-40B4-BE49-F238E27FC236}">
                    <a16:creationId xmlns:a16="http://schemas.microsoft.com/office/drawing/2014/main" id="{314C503A-8D19-4454-93F7-FA5AF39AE5AB}"/>
                  </a:ext>
                </a:extLst>
              </p:cNvPr>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62" name="Rectángulo 79">
                <a:extLst>
                  <a:ext uri="{FF2B5EF4-FFF2-40B4-BE49-F238E27FC236}">
                    <a16:creationId xmlns:a16="http://schemas.microsoft.com/office/drawing/2014/main" id="{59E75B19-8D2C-44D5-8B0C-086F1397FAF3}"/>
                  </a:ext>
                </a:extLst>
              </p:cNvPr>
              <p:cNvSpPr/>
              <p:nvPr/>
            </p:nvSpPr>
            <p:spPr>
              <a:xfrm>
                <a:off x="3052508" y="5143251"/>
                <a:ext cx="1512000" cy="820605"/>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Exploits and impressive acts.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Technology.</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Accomplishments.</a:t>
                </a:r>
              </a:p>
              <a:p>
                <a:pPr marL="228600" indent="-228600" algn="ctr">
                  <a:buAutoNum type="arabicPeriod"/>
                </a:pP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spTree>
    <p:extLst>
      <p:ext uri="{BB962C8B-B14F-4D97-AF65-F5344CB8AC3E}">
        <p14:creationId xmlns:p14="http://schemas.microsoft.com/office/powerpoint/2010/main" val="244278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59</a:t>
            </a:fld>
            <a:endParaRPr lang="es-MX" dirty="0">
              <a:latin typeface="Segoe UI Semilight" panose="020B0402040204020203" pitchFamily="34" charset="0"/>
              <a:cs typeface="Segoe UI Semilight" panose="020B0402040204020203" pitchFamily="34" charset="0"/>
            </a:endParaRPr>
          </a:p>
        </p:txBody>
      </p:sp>
      <p:grpSp>
        <p:nvGrpSpPr>
          <p:cNvPr id="15" name="Grupo 14">
            <a:extLst>
              <a:ext uri="{FF2B5EF4-FFF2-40B4-BE49-F238E27FC236}">
                <a16:creationId xmlns:a16="http://schemas.microsoft.com/office/drawing/2014/main" id="{116EA4D9-FF7A-473C-922A-54CDB355AFCC}"/>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53010966-5C56-4AF0-8AB1-5C1B2630A24E}"/>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59E2572B-58E3-4BB7-AB95-39BE51133CF6}"/>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3"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“Artificial Intelligence” (XIII)</a:t>
            </a:r>
          </a:p>
        </p:txBody>
      </p:sp>
      <p:graphicFrame>
        <p:nvGraphicFramePr>
          <p:cNvPr id="19" name="Table 6">
            <a:extLst>
              <a:ext uri="{FF2B5EF4-FFF2-40B4-BE49-F238E27FC236}">
                <a16:creationId xmlns:a16="http://schemas.microsoft.com/office/drawing/2014/main" id="{B9481A6C-10BD-464D-842D-0CEFF7F592C2}"/>
              </a:ext>
            </a:extLst>
          </p:cNvPr>
          <p:cNvGraphicFramePr>
            <a:graphicFrameLocks noGrp="1"/>
          </p:cNvGraphicFramePr>
          <p:nvPr>
            <p:extLst>
              <p:ext uri="{D42A27DB-BD31-4B8C-83A1-F6EECF244321}">
                <p14:modId xmlns:p14="http://schemas.microsoft.com/office/powerpoint/2010/main" val="3344272683"/>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0" name="Table 6">
            <a:extLst>
              <a:ext uri="{FF2B5EF4-FFF2-40B4-BE49-F238E27FC236}">
                <a16:creationId xmlns:a16="http://schemas.microsoft.com/office/drawing/2014/main" id="{06A5D31E-F08E-4DDD-A553-6CD213FBAC9A}"/>
              </a:ext>
            </a:extLst>
          </p:cNvPr>
          <p:cNvGraphicFramePr>
            <a:graphicFrameLocks noGrp="1"/>
          </p:cNvGraphicFramePr>
          <p:nvPr>
            <p:extLst>
              <p:ext uri="{D42A27DB-BD31-4B8C-83A1-F6EECF244321}">
                <p14:modId xmlns:p14="http://schemas.microsoft.com/office/powerpoint/2010/main" val="1528459238"/>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599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840"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24" name="Rectangle 23"/>
          <p:cNvSpPr/>
          <p:nvPr/>
        </p:nvSpPr>
        <p:spPr>
          <a:xfrm>
            <a:off x="634371" y="1729903"/>
            <a:ext cx="5327157" cy="4493538"/>
          </a:xfrm>
          <a:prstGeom prst="rect">
            <a:avLst/>
          </a:prstGeom>
        </p:spPr>
        <p:txBody>
          <a:bodyPr wrap="square">
            <a:spAutoFit/>
          </a:bodyPr>
          <a:lstStyle/>
          <a:p>
            <a:pPr algn="just"/>
            <a:r>
              <a:rPr lang="en-US" sz="1300" dirty="0">
                <a:solidFill>
                  <a:schemeClr val="tx1">
                    <a:lumMod val="85000"/>
                    <a:lumOff val="15000"/>
                  </a:schemeClr>
                </a:solidFill>
                <a:latin typeface="Segoe UI Semibold" panose="020B0702040204020203" pitchFamily="34" charset="0"/>
                <a:cs typeface="Segoe UI Semibold" panose="020B0702040204020203" pitchFamily="34" charset="0"/>
              </a:rPr>
              <a:t>My Digital Language Portfolio allows you:</a:t>
            </a:r>
          </a:p>
          <a:p>
            <a:pPr algn="just"/>
            <a:endParaRPr lang="en-US" sz="13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record what you can do in languages, including your mother tongue;</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understand what you need to learn so that you can join in all the classes and activities in your school;</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record what you have learnt well and what you need to study more;</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organize your work so that you can use it to remind yourself about what you have already learnt;</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help you learn the English that you need for other school subjects;</a:t>
            </a:r>
          </a:p>
          <a:p>
            <a:pPr algn="just"/>
            <a:r>
              <a:rPr lang="en-US" sz="1300" dirty="0">
                <a:solidFill>
                  <a:schemeClr val="tx1">
                    <a:lumMod val="85000"/>
                    <a:lumOff val="15000"/>
                  </a:schemeClr>
                </a:solidFill>
                <a:latin typeface="Segoe UI Semilight" panose="020B0402040204020203" pitchFamily="34" charset="0"/>
                <a:cs typeface="Segoe UI Semilight" panose="020B0402040204020203" pitchFamily="34" charset="0"/>
              </a:rPr>
              <a:t>to tell your class teacher what you are able to do in English.</a:t>
            </a:r>
          </a:p>
          <a:p>
            <a:pPr algn="just"/>
            <a:endParaRPr lang="en-US" sz="13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just"/>
            <a:r>
              <a:rPr lang="es-ES" sz="1300" i="1" dirty="0">
                <a:solidFill>
                  <a:schemeClr val="tx1">
                    <a:lumMod val="85000"/>
                    <a:lumOff val="15000"/>
                  </a:schemeClr>
                </a:solidFill>
                <a:latin typeface="Segoe UI Semibold" panose="020B0702040204020203" pitchFamily="34" charset="0"/>
                <a:cs typeface="Segoe UI Semibold" panose="020B0702040204020203" pitchFamily="34" charset="0"/>
              </a:rPr>
              <a:t>My Digital Language Portfolio </a:t>
            </a:r>
            <a:r>
              <a:rPr lang="es-ES" sz="1300" dirty="0">
                <a:solidFill>
                  <a:schemeClr val="tx1">
                    <a:lumMod val="85000"/>
                    <a:lumOff val="15000"/>
                  </a:schemeClr>
                </a:solidFill>
                <a:latin typeface="Segoe UI Semibold" panose="020B0702040204020203" pitchFamily="34" charset="0"/>
                <a:cs typeface="Segoe UI Semibold" panose="020B0702040204020203" pitchFamily="34" charset="0"/>
              </a:rPr>
              <a:t>te permite:</a:t>
            </a:r>
          </a:p>
          <a:p>
            <a:pPr algn="just"/>
            <a:endParaRPr lang="es-ES" sz="1300" dirty="0">
              <a:solidFill>
                <a:schemeClr val="tx1">
                  <a:lumMod val="85000"/>
                  <a:lumOff val="15000"/>
                </a:schemeClr>
              </a:solidFill>
              <a:latin typeface="Segoe UI Semilight" panose="020B0402040204020203" pitchFamily="34" charset="0"/>
              <a:cs typeface="Segoe UI Semilight" panose="020B0402040204020203" pitchFamily="34" charset="0"/>
            </a:endParaRPr>
          </a:p>
          <a:p>
            <a:pPr algn="just"/>
            <a:r>
              <a:rPr lang="es-ES" sz="1300" dirty="0">
                <a:solidFill>
                  <a:schemeClr val="tx1">
                    <a:lumMod val="85000"/>
                    <a:lumOff val="15000"/>
                  </a:schemeClr>
                </a:solidFill>
                <a:latin typeface="Segoe UI Semilight" panose="020B0402040204020203" pitchFamily="34" charset="0"/>
                <a:cs typeface="Segoe UI Semilight" panose="020B0402040204020203" pitchFamily="34" charset="0"/>
              </a:rPr>
              <a:t>Grabar lo que puedes hacer en una lengua extranjera, incluida la materna; </a:t>
            </a:r>
          </a:p>
          <a:p>
            <a:pPr algn="just"/>
            <a:r>
              <a:rPr lang="es-ES" sz="1300" dirty="0">
                <a:solidFill>
                  <a:schemeClr val="tx1">
                    <a:lumMod val="85000"/>
                    <a:lumOff val="15000"/>
                  </a:schemeClr>
                </a:solidFill>
                <a:latin typeface="Segoe UI Semilight" panose="020B0402040204020203" pitchFamily="34" charset="0"/>
                <a:cs typeface="Segoe UI Semilight" panose="020B0402040204020203" pitchFamily="34" charset="0"/>
              </a:rPr>
              <a:t>entender lo que necesitas aprender para participar en todas las clases y actividades en tu escuela; </a:t>
            </a:r>
          </a:p>
          <a:p>
            <a:pPr algn="just"/>
            <a:r>
              <a:rPr lang="es-ES" sz="1300" dirty="0">
                <a:solidFill>
                  <a:schemeClr val="tx1">
                    <a:lumMod val="85000"/>
                    <a:lumOff val="15000"/>
                  </a:schemeClr>
                </a:solidFill>
                <a:latin typeface="Segoe UI Semilight" panose="020B0402040204020203" pitchFamily="34" charset="0"/>
                <a:cs typeface="Segoe UI Semilight" panose="020B0402040204020203" pitchFamily="34" charset="0"/>
              </a:rPr>
              <a:t>grabar lo que has aprendido bien y lo que necesitas para estudiar más; organizar tu trabajo de modo que puedas usarlo para acordarte de lo que has aprendido; </a:t>
            </a:r>
          </a:p>
          <a:p>
            <a:pPr algn="just"/>
            <a:r>
              <a:rPr lang="es-ES" sz="1300" dirty="0">
                <a:solidFill>
                  <a:schemeClr val="tx1">
                    <a:lumMod val="85000"/>
                    <a:lumOff val="15000"/>
                  </a:schemeClr>
                </a:solidFill>
                <a:latin typeface="Segoe UI Semilight" panose="020B0402040204020203" pitchFamily="34" charset="0"/>
                <a:cs typeface="Segoe UI Semilight" panose="020B0402040204020203" pitchFamily="34" charset="0"/>
              </a:rPr>
              <a:t>ayudarte a aprender el inglés que necesitas para otras materias escolares y decirle a tu asesor lo que puedes hacer en inglés.</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a:t>
            </a:fld>
            <a:endParaRPr lang="es-MX" dirty="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607830" y="915269"/>
            <a:ext cx="8612369" cy="584775"/>
          </a:xfrm>
          <a:prstGeom prst="rect">
            <a:avLst/>
          </a:prstGeom>
          <a:noFill/>
        </p:spPr>
        <p:txBody>
          <a:bodyPr wrap="square" rtlCol="0">
            <a:spAutoFit/>
          </a:bodyP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Introduction</a:t>
            </a:r>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3200" dirty="0">
                <a:solidFill>
                  <a:srgbClr val="804B83"/>
                </a:solidFill>
                <a:latin typeface="Segoe UI" panose="020B0502040204020203" pitchFamily="34" charset="0"/>
                <a:cs typeface="Segoe UI" panose="020B0502040204020203" pitchFamily="34" charset="0"/>
              </a:rPr>
              <a:t>Using My DLP</a:t>
            </a:r>
          </a:p>
        </p:txBody>
      </p:sp>
      <p:sp>
        <p:nvSpPr>
          <p:cNvPr id="12" name="Rectangle 11"/>
          <p:cNvSpPr/>
          <p:nvPr/>
        </p:nvSpPr>
        <p:spPr>
          <a:xfrm>
            <a:off x="646333" y="6303257"/>
            <a:ext cx="5446818" cy="357021"/>
          </a:xfrm>
          <a:prstGeom prst="rect">
            <a:avLst/>
          </a:prstGeom>
        </p:spPr>
        <p:txBody>
          <a:bodyPr wrap="square">
            <a:spAutoFit/>
          </a:bodyPr>
          <a:lstStyle/>
          <a:p>
            <a:r>
              <a:rPr lang="en-GB" sz="900" dirty="0">
                <a:solidFill>
                  <a:schemeClr val="tx1">
                    <a:lumMod val="75000"/>
                    <a:lumOff val="25000"/>
                  </a:schemeClr>
                </a:solidFill>
                <a:latin typeface="Segoe UI Semilight" panose="020B0402040204020203" pitchFamily="34" charset="0"/>
                <a:cs typeface="Segoe UI Semilight" panose="020B0402040204020203" pitchFamily="34" charset="0"/>
              </a:rPr>
              <a:t>Understanding the European Language Portfolio:</a:t>
            </a:r>
            <a:r>
              <a:rPr lang="en-GB" sz="800"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GB" sz="820" dirty="0">
                <a:solidFill>
                  <a:schemeClr val="tx1">
                    <a:lumMod val="75000"/>
                    <a:lumOff val="25000"/>
                  </a:schemeClr>
                </a:solidFill>
                <a:latin typeface="Segoe UI Semilight" panose="020B0402040204020203" pitchFamily="34" charset="0"/>
                <a:cs typeface="Segoe UI Semilight" panose="020B0402040204020203" pitchFamily="34" charset="0"/>
                <a:hlinkClick r:id="rId5"/>
              </a:rPr>
              <a:t>https://www.ecml.at/Thematicareas/EvaluationandAssessment/EuropeanLanguagePortfolio/tabid/4179/Default.aspx</a:t>
            </a:r>
            <a:r>
              <a:rPr lang="en-GB" sz="820" dirty="0">
                <a:solidFill>
                  <a:schemeClr val="tx1">
                    <a:lumMod val="75000"/>
                    <a:lumOff val="25000"/>
                  </a:schemeClr>
                </a:solidFill>
                <a:latin typeface="Segoe UI Semilight" panose="020B0402040204020203" pitchFamily="34" charset="0"/>
                <a:cs typeface="Segoe UI Semilight" panose="020B0402040204020203" pitchFamily="34" charset="0"/>
              </a:rPr>
              <a:t> </a:t>
            </a:r>
          </a:p>
        </p:txBody>
      </p:sp>
      <p:sp>
        <p:nvSpPr>
          <p:cNvPr id="16" name="Rectángulo 7">
            <a:extLst>
              <a:ext uri="{FF2B5EF4-FFF2-40B4-BE49-F238E27FC236}">
                <a16:creationId xmlns:a16="http://schemas.microsoft.com/office/drawing/2014/main" id="{C98D1BB5-17BC-4647-BD54-2E4DFE33BC59}"/>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1">
            <a:extLst>
              <a:ext uri="{FF2B5EF4-FFF2-40B4-BE49-F238E27FC236}">
                <a16:creationId xmlns:a16="http://schemas.microsoft.com/office/drawing/2014/main" id="{85B04628-9340-4AEC-B6D4-4BB55ABE2C84}"/>
              </a:ext>
            </a:extLst>
          </p:cNvPr>
          <p:cNvSpPr txBox="1"/>
          <p:nvPr/>
        </p:nvSpPr>
        <p:spPr>
          <a:xfrm>
            <a:off x="8335043" y="157461"/>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1</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pic>
        <p:nvPicPr>
          <p:cNvPr id="18" name="Picture 6" descr="woman holding white iPad"/>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90000"/>
                    </a14:imgEffect>
                  </a14:imgLayer>
                </a14:imgProps>
              </a:ext>
              <a:ext uri="{28A0092B-C50C-407E-A947-70E740481C1C}">
                <a14:useLocalDpi xmlns:a14="http://schemas.microsoft.com/office/drawing/2010/main" val="0"/>
              </a:ext>
            </a:extLst>
          </a:blip>
          <a:srcRect l="979"/>
          <a:stretch/>
        </p:blipFill>
        <p:spPr bwMode="auto">
          <a:xfrm>
            <a:off x="6248399" y="1796455"/>
            <a:ext cx="2890043" cy="437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6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60</a:t>
            </a:fld>
            <a:endParaRPr lang="es-MX" dirty="0">
              <a:latin typeface="Segoe UI Semilight" panose="020B0402040204020203" pitchFamily="34" charset="0"/>
              <a:cs typeface="Segoe UI Semilight" panose="020B0402040204020203" pitchFamily="34" charset="0"/>
            </a:endParaRPr>
          </a:p>
        </p:txBody>
      </p:sp>
      <p:sp>
        <p:nvSpPr>
          <p:cNvPr id="14" name="TextBox 10">
            <a:extLst>
              <a:ext uri="{FF2B5EF4-FFF2-40B4-BE49-F238E27FC236}">
                <a16:creationId xmlns:a16="http://schemas.microsoft.com/office/drawing/2014/main" id="{871F2954-185D-49B4-967D-90AF1FC40130}"/>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5" name="Grupo 14">
            <a:extLst>
              <a:ext uri="{FF2B5EF4-FFF2-40B4-BE49-F238E27FC236}">
                <a16:creationId xmlns:a16="http://schemas.microsoft.com/office/drawing/2014/main" id="{2EF33BF4-A26B-4D63-BE4B-29BB33C31B56}"/>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C4CE3E38-118E-4682-A3EB-A8EAA38A1901}"/>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2C99F9D4-B932-4CB9-92B9-CEB8A9765DB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3"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“Artificial Intelligence” (XIII)</a:t>
            </a:r>
          </a:p>
        </p:txBody>
      </p:sp>
      <p:graphicFrame>
        <p:nvGraphicFramePr>
          <p:cNvPr id="18" name="Table 6">
            <a:extLst>
              <a:ext uri="{FF2B5EF4-FFF2-40B4-BE49-F238E27FC236}">
                <a16:creationId xmlns:a16="http://schemas.microsoft.com/office/drawing/2014/main" id="{2A1AAAF6-C221-4401-B18E-2359592E0570}"/>
              </a:ext>
            </a:extLst>
          </p:cNvPr>
          <p:cNvGraphicFramePr>
            <a:graphicFrameLocks noGrp="1"/>
          </p:cNvGraphicFramePr>
          <p:nvPr>
            <p:extLst>
              <p:ext uri="{D42A27DB-BD31-4B8C-83A1-F6EECF244321}">
                <p14:modId xmlns:p14="http://schemas.microsoft.com/office/powerpoint/2010/main" val="3841181026"/>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9" name="Table 6">
            <a:extLst>
              <a:ext uri="{FF2B5EF4-FFF2-40B4-BE49-F238E27FC236}">
                <a16:creationId xmlns:a16="http://schemas.microsoft.com/office/drawing/2014/main" id="{BEAE7A13-5A0C-4029-98E2-BAD82B76711D}"/>
              </a:ext>
            </a:extLst>
          </p:cNvPr>
          <p:cNvGraphicFramePr>
            <a:graphicFrameLocks noGrp="1"/>
          </p:cNvGraphicFramePr>
          <p:nvPr>
            <p:extLst>
              <p:ext uri="{D42A27DB-BD31-4B8C-83A1-F6EECF244321}">
                <p14:modId xmlns:p14="http://schemas.microsoft.com/office/powerpoint/2010/main" val="2138418766"/>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8628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“Platform 9 ¾” (XIV)</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61</a:t>
            </a:fld>
            <a:endParaRPr lang="es-MX" dirty="0">
              <a:latin typeface="Segoe UI Semilight" panose="020B0402040204020203" pitchFamily="34" charset="0"/>
              <a:cs typeface="Segoe UI Semilight" panose="020B0402040204020203" pitchFamily="34" charset="0"/>
            </a:endParaRPr>
          </a:p>
        </p:txBody>
      </p:sp>
      <p:sp>
        <p:nvSpPr>
          <p:cNvPr id="21" name="Rectángulo 72"/>
          <p:cNvSpPr/>
          <p:nvPr/>
        </p:nvSpPr>
        <p:spPr>
          <a:xfrm>
            <a:off x="2527016" y="1944406"/>
            <a:ext cx="4766169" cy="764058"/>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solidFill>
                <a:latin typeface="Segoe UI Semibold" panose="020B0702040204020203" pitchFamily="34" charset="0"/>
                <a:cs typeface="Segoe UI Semibold" panose="020B0702040204020203" pitchFamily="34" charset="0"/>
              </a:rPr>
              <a:t>Storyline: </a:t>
            </a:r>
            <a:r>
              <a:rPr lang="en-US" sz="1000" i="1" dirty="0">
                <a:solidFill>
                  <a:schemeClr val="tx1"/>
                </a:solidFill>
                <a:latin typeface="Segoe UI Semilight" panose="020B0402040204020203" pitchFamily="34" charset="0"/>
                <a:cs typeface="Segoe UI Semilight" panose="020B0402040204020203" pitchFamily="34" charset="0"/>
              </a:rPr>
              <a:t>Finally, Uncle Vernon spoke. “Funny way to get to a wizards’ school, the train. Where is this school, anyway?” “I don’t know,” said Harry. “I just take the train from platform 9 ¾ at 11 o’clock.” </a:t>
            </a:r>
            <a:r>
              <a:rPr lang="en-US" sz="1000" dirty="0">
                <a:solidFill>
                  <a:schemeClr val="tx1"/>
                </a:solidFill>
                <a:latin typeface="Segoe UI Semilight" panose="020B0402040204020203" pitchFamily="34" charset="0"/>
                <a:cs typeface="Segoe UI Semilight" panose="020B0402040204020203" pitchFamily="34" charset="0"/>
              </a:rPr>
              <a:t>Harry Potter and the Philosopher's Stone</a:t>
            </a:r>
          </a:p>
          <a:p>
            <a:pPr algn="just"/>
            <a:r>
              <a:rPr lang="en-US" sz="1000" dirty="0">
                <a:solidFill>
                  <a:schemeClr val="tx1"/>
                </a:solidFill>
                <a:latin typeface="Segoe UI Semilight" panose="020B0402040204020203" pitchFamily="34" charset="0"/>
                <a:cs typeface="Segoe UI Semilight" panose="020B0402040204020203" pitchFamily="34" charset="0"/>
              </a:rPr>
              <a:t>Your tutor sets you the first assignment: to explore a unique place of interest and write a report on your experience. So, you think: “what could be more unique than a trip to this magical part of London King’s Cross station?”</a:t>
            </a:r>
          </a:p>
        </p:txBody>
      </p:sp>
      <p:sp>
        <p:nvSpPr>
          <p:cNvPr id="54" name="TextBox 10">
            <a:extLst>
              <a:ext uri="{FF2B5EF4-FFF2-40B4-BE49-F238E27FC236}">
                <a16:creationId xmlns:a16="http://schemas.microsoft.com/office/drawing/2014/main" id="{D3150C56-5BB9-4FF4-9C81-77A37F55E882}"/>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46" name="Grupo 45">
            <a:extLst>
              <a:ext uri="{FF2B5EF4-FFF2-40B4-BE49-F238E27FC236}">
                <a16:creationId xmlns:a16="http://schemas.microsoft.com/office/drawing/2014/main" id="{C426BDA7-EE95-4E3F-9ADD-EEE311A43D40}"/>
              </a:ext>
            </a:extLst>
          </p:cNvPr>
          <p:cNvGrpSpPr/>
          <p:nvPr/>
        </p:nvGrpSpPr>
        <p:grpSpPr>
          <a:xfrm>
            <a:off x="8293972" y="113747"/>
            <a:ext cx="695398" cy="396000"/>
            <a:chOff x="8296710" y="113747"/>
            <a:chExt cx="695398" cy="396000"/>
          </a:xfrm>
        </p:grpSpPr>
        <p:sp>
          <p:nvSpPr>
            <p:cNvPr id="48" name="Rectángulo 7">
              <a:extLst>
                <a:ext uri="{FF2B5EF4-FFF2-40B4-BE49-F238E27FC236}">
                  <a16:creationId xmlns:a16="http://schemas.microsoft.com/office/drawing/2014/main" id="{2D7B2D67-F3A3-46AC-A769-23E1F0BC0C97}"/>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0" name="TextBox 12">
              <a:extLst>
                <a:ext uri="{FF2B5EF4-FFF2-40B4-BE49-F238E27FC236}">
                  <a16:creationId xmlns:a16="http://schemas.microsoft.com/office/drawing/2014/main" id="{57810ED9-A071-43C7-8E4E-D46A0B4B97D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pic>
        <p:nvPicPr>
          <p:cNvPr id="47" name="Picture 2" descr="https://lh4.googleusercontent.com/SzLNg1NcNJ8oQojFYkxV_Ls-Vwl38Vl7dqHMBJCvQzqSMY1GQtDlOnt41I3n2qh18fCwfuxpkyvHoDIM3xI2RR3E7Zerq_9ogabS2jV3aBcMHQT__Dw1u-Rb21egXCZF1R5cTtU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3186" y="2857499"/>
            <a:ext cx="4680000" cy="3091252"/>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upo 51">
            <a:extLst>
              <a:ext uri="{FF2B5EF4-FFF2-40B4-BE49-F238E27FC236}">
                <a16:creationId xmlns:a16="http://schemas.microsoft.com/office/drawing/2014/main" id="{EB6CA069-583B-424E-960C-F0DC626E1996}"/>
              </a:ext>
            </a:extLst>
          </p:cNvPr>
          <p:cNvGrpSpPr/>
          <p:nvPr/>
        </p:nvGrpSpPr>
        <p:grpSpPr>
          <a:xfrm>
            <a:off x="728848" y="1829977"/>
            <a:ext cx="8459397" cy="4328102"/>
            <a:chOff x="963256" y="1797862"/>
            <a:chExt cx="7971591" cy="4078529"/>
          </a:xfrm>
        </p:grpSpPr>
        <p:grpSp>
          <p:nvGrpSpPr>
            <p:cNvPr id="53" name="Group 13">
              <a:extLst>
                <a:ext uri="{FF2B5EF4-FFF2-40B4-BE49-F238E27FC236}">
                  <a16:creationId xmlns:a16="http://schemas.microsoft.com/office/drawing/2014/main" id="{D05CAA85-5360-48F3-9C5E-7959D097735F}"/>
                </a:ext>
              </a:extLst>
            </p:cNvPr>
            <p:cNvGrpSpPr/>
            <p:nvPr/>
          </p:nvGrpSpPr>
          <p:grpSpPr>
            <a:xfrm>
              <a:off x="969515" y="1797862"/>
              <a:ext cx="1440195" cy="943017"/>
              <a:chOff x="976929" y="1815908"/>
              <a:chExt cx="1440195" cy="943017"/>
            </a:xfrm>
          </p:grpSpPr>
          <p:sp>
            <p:nvSpPr>
              <p:cNvPr id="76" name="Rectángulo 34">
                <a:extLst>
                  <a:ext uri="{FF2B5EF4-FFF2-40B4-BE49-F238E27FC236}">
                    <a16:creationId xmlns:a16="http://schemas.microsoft.com/office/drawing/2014/main" id="{FE876043-13BF-464E-9309-E2ED2AA912AB}"/>
                  </a:ext>
                </a:extLst>
              </p:cNvPr>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77" name="Rectángulo 5">
                <a:extLst>
                  <a:ext uri="{FF2B5EF4-FFF2-40B4-BE49-F238E27FC236}">
                    <a16:creationId xmlns:a16="http://schemas.microsoft.com/office/drawing/2014/main" id="{3B46111E-1B67-49C9-9BA0-054CEB41220C}"/>
                  </a:ext>
                </a:extLst>
              </p:cNvPr>
              <p:cNvSpPr/>
              <p:nvPr/>
            </p:nvSpPr>
            <p:spPr>
              <a:xfrm>
                <a:off x="976929" y="2038925"/>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 can talk about hypothetical situations, discuss money and related problems. I can report what other people said.</a:t>
                </a:r>
              </a:p>
            </p:txBody>
          </p:sp>
        </p:grpSp>
        <p:grpSp>
          <p:nvGrpSpPr>
            <p:cNvPr id="55" name="Group 6">
              <a:extLst>
                <a:ext uri="{FF2B5EF4-FFF2-40B4-BE49-F238E27FC236}">
                  <a16:creationId xmlns:a16="http://schemas.microsoft.com/office/drawing/2014/main" id="{71572887-7A20-40EB-BB9F-ED204A99F65E}"/>
                </a:ext>
              </a:extLst>
            </p:cNvPr>
            <p:cNvGrpSpPr/>
            <p:nvPr/>
          </p:nvGrpSpPr>
          <p:grpSpPr>
            <a:xfrm>
              <a:off x="966021" y="2850821"/>
              <a:ext cx="1440000" cy="943063"/>
              <a:chOff x="5088175" y="1682779"/>
              <a:chExt cx="1514701" cy="943063"/>
            </a:xfrm>
          </p:grpSpPr>
          <p:sp>
            <p:nvSpPr>
              <p:cNvPr id="74" name="Rectángulo 43">
                <a:extLst>
                  <a:ext uri="{FF2B5EF4-FFF2-40B4-BE49-F238E27FC236}">
                    <a16:creationId xmlns:a16="http://schemas.microsoft.com/office/drawing/2014/main" id="{1C202624-E110-4AA9-9665-C3825A8B0B50}"/>
                  </a:ext>
                </a:extLst>
              </p:cNvPr>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75" name="Rectángulo 79">
                <a:extLst>
                  <a:ext uri="{FF2B5EF4-FFF2-40B4-BE49-F238E27FC236}">
                    <a16:creationId xmlns:a16="http://schemas.microsoft.com/office/drawing/2014/main" id="{E9545FCC-98AE-4C05-B3CF-D55201366B02}"/>
                  </a:ext>
                </a:extLst>
              </p:cNvPr>
              <p:cNvSpPr/>
              <p:nvPr/>
            </p:nvSpPr>
            <p:spPr>
              <a:xfrm>
                <a:off x="5090876" y="190584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Can’t buy me love: a listening practice</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SUVRadio.com: to listen a podcast about money and happiness</a:t>
                </a:r>
                <a:endParaRPr lang="en-US" sz="900" dirty="0">
                  <a:solidFill>
                    <a:schemeClr val="tx1"/>
                  </a:solidFill>
                  <a:latin typeface="Segoe UI Semilight" panose="020B0402040204020203" pitchFamily="34" charset="0"/>
                  <a:cs typeface="Segoe UI Semilight" panose="020B0402040204020203" pitchFamily="34" charset="0"/>
                </a:endParaRPr>
              </a:p>
            </p:txBody>
          </p:sp>
        </p:grpSp>
        <p:grpSp>
          <p:nvGrpSpPr>
            <p:cNvPr id="56" name="Group 3">
              <a:extLst>
                <a:ext uri="{FF2B5EF4-FFF2-40B4-BE49-F238E27FC236}">
                  <a16:creationId xmlns:a16="http://schemas.microsoft.com/office/drawing/2014/main" id="{E064E10C-624D-4F90-92AB-9987C31010CF}"/>
                </a:ext>
              </a:extLst>
            </p:cNvPr>
            <p:cNvGrpSpPr/>
            <p:nvPr/>
          </p:nvGrpSpPr>
          <p:grpSpPr>
            <a:xfrm>
              <a:off x="966652" y="3900797"/>
              <a:ext cx="1432380" cy="938640"/>
              <a:chOff x="1188984" y="3002417"/>
              <a:chExt cx="1800345" cy="1601569"/>
            </a:xfrm>
          </p:grpSpPr>
          <p:sp>
            <p:nvSpPr>
              <p:cNvPr id="72" name="Rectángulo 44">
                <a:extLst>
                  <a:ext uri="{FF2B5EF4-FFF2-40B4-BE49-F238E27FC236}">
                    <a16:creationId xmlns:a16="http://schemas.microsoft.com/office/drawing/2014/main" id="{53E2AC90-8B29-4C9C-8042-DCE8BD7FB447}"/>
                  </a:ext>
                </a:extLst>
              </p:cNvPr>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73" name="Rectángulo 86">
                <a:extLst>
                  <a:ext uri="{FF2B5EF4-FFF2-40B4-BE49-F238E27FC236}">
                    <a16:creationId xmlns:a16="http://schemas.microsoft.com/office/drawing/2014/main" id="{63F1FD64-B895-490A-9362-6E6D03DF8DA4}"/>
                  </a:ext>
                </a:extLst>
              </p:cNvPr>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What a problem…: an article about saving tips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Red Nose Day: an article about this British NGO</a:t>
                </a:r>
              </a:p>
            </p:txBody>
          </p:sp>
        </p:grpSp>
        <p:grpSp>
          <p:nvGrpSpPr>
            <p:cNvPr id="57" name="Group 11">
              <a:extLst>
                <a:ext uri="{FF2B5EF4-FFF2-40B4-BE49-F238E27FC236}">
                  <a16:creationId xmlns:a16="http://schemas.microsoft.com/office/drawing/2014/main" id="{1B894BA3-D049-4C53-97AF-5ED1CE1F3F12}"/>
                </a:ext>
              </a:extLst>
            </p:cNvPr>
            <p:cNvGrpSpPr/>
            <p:nvPr/>
          </p:nvGrpSpPr>
          <p:grpSpPr>
            <a:xfrm>
              <a:off x="7494847" y="4939668"/>
              <a:ext cx="1440000" cy="935999"/>
              <a:chOff x="5070889" y="2991435"/>
              <a:chExt cx="1512000" cy="935999"/>
            </a:xfrm>
          </p:grpSpPr>
          <p:sp>
            <p:nvSpPr>
              <p:cNvPr id="70" name="Rectángulo 44">
                <a:extLst>
                  <a:ext uri="{FF2B5EF4-FFF2-40B4-BE49-F238E27FC236}">
                    <a16:creationId xmlns:a16="http://schemas.microsoft.com/office/drawing/2014/main" id="{2B1612CB-D26C-43AC-944C-213BB8BD4731}"/>
                  </a:ext>
                </a:extLst>
              </p:cNvPr>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71" name="Rectángulo 86">
                <a:extLst>
                  <a:ext uri="{FF2B5EF4-FFF2-40B4-BE49-F238E27FC236}">
                    <a16:creationId xmlns:a16="http://schemas.microsoft.com/office/drawing/2014/main" id="{BB47B01C-78A5-4A2E-BE94-19945E1AD268}"/>
                  </a:ext>
                </a:extLst>
              </p:cNvPr>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sz="900" dirty="0">
                    <a:solidFill>
                      <a:schemeClr val="tx1">
                        <a:lumMod val="85000"/>
                        <a:lumOff val="15000"/>
                      </a:schemeClr>
                    </a:solidFill>
                    <a:latin typeface="Segoe UI Semilight" panose="020B0402040204020203" pitchFamily="34" charset="0"/>
                    <a:cs typeface="Segoe UI Semilight" panose="020B0402040204020203" pitchFamily="34" charset="0"/>
                  </a:rPr>
                  <a:t>Reading out loud</a:t>
                </a:r>
              </a:p>
            </p:txBody>
          </p:sp>
        </p:grpSp>
        <p:grpSp>
          <p:nvGrpSpPr>
            <p:cNvPr id="58" name="Group 7">
              <a:extLst>
                <a:ext uri="{FF2B5EF4-FFF2-40B4-BE49-F238E27FC236}">
                  <a16:creationId xmlns:a16="http://schemas.microsoft.com/office/drawing/2014/main" id="{07188901-4F29-44F7-B203-32E4748FFB29}"/>
                </a:ext>
              </a:extLst>
            </p:cNvPr>
            <p:cNvGrpSpPr/>
            <p:nvPr/>
          </p:nvGrpSpPr>
          <p:grpSpPr>
            <a:xfrm>
              <a:off x="7490869" y="2846588"/>
              <a:ext cx="1440000" cy="906569"/>
              <a:chOff x="3069097" y="3269485"/>
              <a:chExt cx="1514868" cy="906569"/>
            </a:xfrm>
          </p:grpSpPr>
          <p:sp>
            <p:nvSpPr>
              <p:cNvPr id="68" name="Rectángulo 83">
                <a:extLst>
                  <a:ext uri="{FF2B5EF4-FFF2-40B4-BE49-F238E27FC236}">
                    <a16:creationId xmlns:a16="http://schemas.microsoft.com/office/drawing/2014/main" id="{A3AA9BAC-CB67-4761-BA03-1BBDA108A31F}"/>
                  </a:ext>
                </a:extLst>
              </p:cNvPr>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69" name="Rectángulo 96">
                <a:extLst>
                  <a:ext uri="{FF2B5EF4-FFF2-40B4-BE49-F238E27FC236}">
                    <a16:creationId xmlns:a16="http://schemas.microsoft.com/office/drawing/2014/main" id="{9BE41E78-5748-40DC-9AFC-75696BDCACA9}"/>
                  </a:ext>
                </a:extLst>
              </p:cNvPr>
              <p:cNvSpPr/>
              <p:nvPr/>
            </p:nvSpPr>
            <p:spPr>
              <a:xfrm>
                <a:off x="3071965" y="3492054"/>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Going to: future</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Present Perfect</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Would</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Reported Speech</a:t>
                </a:r>
              </a:p>
            </p:txBody>
          </p:sp>
        </p:grpSp>
        <p:grpSp>
          <p:nvGrpSpPr>
            <p:cNvPr id="59" name="Group 8">
              <a:extLst>
                <a:ext uri="{FF2B5EF4-FFF2-40B4-BE49-F238E27FC236}">
                  <a16:creationId xmlns:a16="http://schemas.microsoft.com/office/drawing/2014/main" id="{105E82DF-1E64-4DB2-8A89-6D11568A4001}"/>
                </a:ext>
              </a:extLst>
            </p:cNvPr>
            <p:cNvGrpSpPr/>
            <p:nvPr/>
          </p:nvGrpSpPr>
          <p:grpSpPr>
            <a:xfrm>
              <a:off x="963256" y="4948950"/>
              <a:ext cx="1440001" cy="927441"/>
              <a:chOff x="4881941" y="4422037"/>
              <a:chExt cx="1515580" cy="927441"/>
            </a:xfrm>
          </p:grpSpPr>
          <p:sp>
            <p:nvSpPr>
              <p:cNvPr id="66" name="Rectángulo 34">
                <a:extLst>
                  <a:ext uri="{FF2B5EF4-FFF2-40B4-BE49-F238E27FC236}">
                    <a16:creationId xmlns:a16="http://schemas.microsoft.com/office/drawing/2014/main" id="{15B9BB2E-4F42-43E5-B97C-6B85B8016074}"/>
                  </a:ext>
                </a:extLst>
              </p:cNvPr>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67" name="Rectángulo 5">
                <a:extLst>
                  <a:ext uri="{FF2B5EF4-FFF2-40B4-BE49-F238E27FC236}">
                    <a16:creationId xmlns:a16="http://schemas.microsoft.com/office/drawing/2014/main" id="{A840745D-807F-4E0D-AFC3-4150FE4CAA01}"/>
                  </a:ext>
                </a:extLst>
              </p:cNvPr>
              <p:cNvSpPr/>
              <p:nvPr/>
            </p:nvSpPr>
            <p:spPr>
              <a:xfrm>
                <a:off x="4881941" y="4629478"/>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Moneytalks: to write a text to give solutions to different problems.</a:t>
                </a:r>
              </a:p>
            </p:txBody>
          </p:sp>
        </p:grpSp>
        <p:grpSp>
          <p:nvGrpSpPr>
            <p:cNvPr id="60" name="Group 9">
              <a:extLst>
                <a:ext uri="{FF2B5EF4-FFF2-40B4-BE49-F238E27FC236}">
                  <a16:creationId xmlns:a16="http://schemas.microsoft.com/office/drawing/2014/main" id="{D921A0F5-5C81-44AB-9467-07F888F0BE14}"/>
                </a:ext>
              </a:extLst>
            </p:cNvPr>
            <p:cNvGrpSpPr/>
            <p:nvPr/>
          </p:nvGrpSpPr>
          <p:grpSpPr>
            <a:xfrm>
              <a:off x="7493243" y="1803212"/>
              <a:ext cx="1440000" cy="954680"/>
              <a:chOff x="1218046" y="4910959"/>
              <a:chExt cx="1512594" cy="954680"/>
            </a:xfrm>
          </p:grpSpPr>
          <p:sp>
            <p:nvSpPr>
              <p:cNvPr id="64" name="Rectángulo 41">
                <a:extLst>
                  <a:ext uri="{FF2B5EF4-FFF2-40B4-BE49-F238E27FC236}">
                    <a16:creationId xmlns:a16="http://schemas.microsoft.com/office/drawing/2014/main" id="{23BE9BB1-DC56-4B15-A082-EEFEE9B75A1B}"/>
                  </a:ext>
                </a:extLst>
              </p:cNvPr>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latin typeface="Segoe UI Semibold" panose="020B0702040204020203" pitchFamily="34" charset="0"/>
                    <a:cs typeface="Segoe UI Semibold" panose="020B0702040204020203" pitchFamily="34" charset="0"/>
                  </a:rPr>
                  <a:t>Speaking</a:t>
                </a:r>
              </a:p>
            </p:txBody>
          </p:sp>
          <p:sp>
            <p:nvSpPr>
              <p:cNvPr id="65" name="Rectángulo 72">
                <a:extLst>
                  <a:ext uri="{FF2B5EF4-FFF2-40B4-BE49-F238E27FC236}">
                    <a16:creationId xmlns:a16="http://schemas.microsoft.com/office/drawing/2014/main" id="{6E983BDB-EE04-42A4-AD49-435A85DD5624}"/>
                  </a:ext>
                </a:extLst>
              </p:cNvPr>
              <p:cNvSpPr/>
              <p:nvPr/>
            </p:nvSpPr>
            <p:spPr>
              <a:xfrm>
                <a:off x="1218046" y="5145639"/>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Platform 9 ¾: to report what other people said.</a:t>
                </a:r>
              </a:p>
            </p:txBody>
          </p:sp>
        </p:grpSp>
        <p:grpSp>
          <p:nvGrpSpPr>
            <p:cNvPr id="61" name="Group 10">
              <a:extLst>
                <a:ext uri="{FF2B5EF4-FFF2-40B4-BE49-F238E27FC236}">
                  <a16:creationId xmlns:a16="http://schemas.microsoft.com/office/drawing/2014/main" id="{E1D73AA8-F05B-4473-82AA-74497C2DCC22}"/>
                </a:ext>
              </a:extLst>
            </p:cNvPr>
            <p:cNvGrpSpPr/>
            <p:nvPr/>
          </p:nvGrpSpPr>
          <p:grpSpPr>
            <a:xfrm>
              <a:off x="7491957" y="3882836"/>
              <a:ext cx="1440000" cy="935643"/>
              <a:chOff x="3052508" y="4927609"/>
              <a:chExt cx="1517547" cy="935643"/>
            </a:xfrm>
          </p:grpSpPr>
          <p:sp>
            <p:nvSpPr>
              <p:cNvPr id="62" name="Rectángulo 61">
                <a:extLst>
                  <a:ext uri="{FF2B5EF4-FFF2-40B4-BE49-F238E27FC236}">
                    <a16:creationId xmlns:a16="http://schemas.microsoft.com/office/drawing/2014/main" id="{701EE422-12B9-48CE-AB16-CDBD783B470C}"/>
                  </a:ext>
                </a:extLst>
              </p:cNvPr>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63" name="Rectángulo 79">
                <a:extLst>
                  <a:ext uri="{FF2B5EF4-FFF2-40B4-BE49-F238E27FC236}">
                    <a16:creationId xmlns:a16="http://schemas.microsoft.com/office/drawing/2014/main" id="{399CE5AB-6D16-41CB-9168-10458E2F7B89}"/>
                  </a:ext>
                </a:extLst>
              </p:cNvPr>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Money: vocabulary, collocations and phrasal verbs</a:t>
                </a:r>
              </a:p>
            </p:txBody>
          </p:sp>
        </p:grpSp>
      </p:grpSp>
    </p:spTree>
    <p:extLst>
      <p:ext uri="{BB962C8B-B14F-4D97-AF65-F5344CB8AC3E}">
        <p14:creationId xmlns:p14="http://schemas.microsoft.com/office/powerpoint/2010/main" val="79735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62</a:t>
            </a:fld>
            <a:endParaRPr lang="es-MX" dirty="0">
              <a:latin typeface="Segoe UI Semilight" panose="020B0402040204020203" pitchFamily="34" charset="0"/>
              <a:cs typeface="Segoe UI Semilight" panose="020B0402040204020203" pitchFamily="34" charset="0"/>
            </a:endParaRPr>
          </a:p>
        </p:txBody>
      </p:sp>
      <p:sp>
        <p:nvSpPr>
          <p:cNvPr id="17" name="TextBox 10">
            <a:extLst>
              <a:ext uri="{FF2B5EF4-FFF2-40B4-BE49-F238E27FC236}">
                <a16:creationId xmlns:a16="http://schemas.microsoft.com/office/drawing/2014/main" id="{B6632E98-C586-4F3B-BA62-B7417D3EF8F6}"/>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3" name="Grupo 12">
            <a:extLst>
              <a:ext uri="{FF2B5EF4-FFF2-40B4-BE49-F238E27FC236}">
                <a16:creationId xmlns:a16="http://schemas.microsoft.com/office/drawing/2014/main" id="{77757B9B-38CA-44DD-AD78-67390BC88D7E}"/>
              </a:ext>
            </a:extLst>
          </p:cNvPr>
          <p:cNvGrpSpPr/>
          <p:nvPr/>
        </p:nvGrpSpPr>
        <p:grpSpPr>
          <a:xfrm>
            <a:off x="8293972" y="113747"/>
            <a:ext cx="695398" cy="396000"/>
            <a:chOff x="8296710" y="113747"/>
            <a:chExt cx="695398" cy="396000"/>
          </a:xfrm>
        </p:grpSpPr>
        <p:sp>
          <p:nvSpPr>
            <p:cNvPr id="15" name="Rectángulo 7">
              <a:extLst>
                <a:ext uri="{FF2B5EF4-FFF2-40B4-BE49-F238E27FC236}">
                  <a16:creationId xmlns:a16="http://schemas.microsoft.com/office/drawing/2014/main" id="{B33BCDAA-7EA9-491C-B5A5-23789753334A}"/>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8" name="TextBox 12">
              <a:extLst>
                <a:ext uri="{FF2B5EF4-FFF2-40B4-BE49-F238E27FC236}">
                  <a16:creationId xmlns:a16="http://schemas.microsoft.com/office/drawing/2014/main" id="{D3D8898E-749E-4C53-96B7-26ABC7494F9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4" name="TextBox 10">
            <a:extLst>
              <a:ext uri="{FF2B5EF4-FFF2-40B4-BE49-F238E27FC236}">
                <a16:creationId xmlns:a16="http://schemas.microsoft.com/office/drawing/2014/main" id="{7B0396CF-EAAC-4AC1-8FE3-B4EFEFBE8703}"/>
              </a:ext>
            </a:extLst>
          </p:cNvPr>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“Platform 9 ¾” (XIV)</a:t>
            </a:r>
          </a:p>
        </p:txBody>
      </p:sp>
      <p:graphicFrame>
        <p:nvGraphicFramePr>
          <p:cNvPr id="20" name="Table 6">
            <a:extLst>
              <a:ext uri="{FF2B5EF4-FFF2-40B4-BE49-F238E27FC236}">
                <a16:creationId xmlns:a16="http://schemas.microsoft.com/office/drawing/2014/main" id="{A0E59983-9657-4918-AE7A-285FED09BF0D}"/>
              </a:ext>
            </a:extLst>
          </p:cNvPr>
          <p:cNvGraphicFramePr>
            <a:graphicFrameLocks noGrp="1"/>
          </p:cNvGraphicFramePr>
          <p:nvPr>
            <p:extLst>
              <p:ext uri="{D42A27DB-BD31-4B8C-83A1-F6EECF244321}">
                <p14:modId xmlns:p14="http://schemas.microsoft.com/office/powerpoint/2010/main" val="3344272683"/>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1" name="Table 6">
            <a:extLst>
              <a:ext uri="{FF2B5EF4-FFF2-40B4-BE49-F238E27FC236}">
                <a16:creationId xmlns:a16="http://schemas.microsoft.com/office/drawing/2014/main" id="{99EE3256-8E2F-4704-9996-B212F8E733F3}"/>
              </a:ext>
            </a:extLst>
          </p:cNvPr>
          <p:cNvGraphicFramePr>
            <a:graphicFrameLocks noGrp="1"/>
          </p:cNvGraphicFramePr>
          <p:nvPr>
            <p:extLst>
              <p:ext uri="{D42A27DB-BD31-4B8C-83A1-F6EECF244321}">
                <p14:modId xmlns:p14="http://schemas.microsoft.com/office/powerpoint/2010/main" val="1528459238"/>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4941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63</a:t>
            </a:fld>
            <a:endParaRPr lang="es-MX" dirty="0">
              <a:latin typeface="Segoe UI Semilight" panose="020B0402040204020203" pitchFamily="34" charset="0"/>
              <a:cs typeface="Segoe UI Semilight" panose="020B0402040204020203" pitchFamily="34" charset="0"/>
            </a:endParaRPr>
          </a:p>
        </p:txBody>
      </p:sp>
      <p:grpSp>
        <p:nvGrpSpPr>
          <p:cNvPr id="11" name="Grupo 10">
            <a:extLst>
              <a:ext uri="{FF2B5EF4-FFF2-40B4-BE49-F238E27FC236}">
                <a16:creationId xmlns:a16="http://schemas.microsoft.com/office/drawing/2014/main" id="{B9B9870A-9825-4ED3-B4A6-FEA83CF60F7C}"/>
              </a:ext>
            </a:extLst>
          </p:cNvPr>
          <p:cNvGrpSpPr/>
          <p:nvPr/>
        </p:nvGrpSpPr>
        <p:grpSpPr>
          <a:xfrm>
            <a:off x="8293972" y="113747"/>
            <a:ext cx="695398" cy="396000"/>
            <a:chOff x="8296710" y="113747"/>
            <a:chExt cx="695398" cy="396000"/>
          </a:xfrm>
        </p:grpSpPr>
        <p:sp>
          <p:nvSpPr>
            <p:cNvPr id="13" name="Rectángulo 7">
              <a:extLst>
                <a:ext uri="{FF2B5EF4-FFF2-40B4-BE49-F238E27FC236}">
                  <a16:creationId xmlns:a16="http://schemas.microsoft.com/office/drawing/2014/main" id="{73C009EF-44E8-49A0-98C1-000C79D3FD85}"/>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2">
              <a:extLst>
                <a:ext uri="{FF2B5EF4-FFF2-40B4-BE49-F238E27FC236}">
                  <a16:creationId xmlns:a16="http://schemas.microsoft.com/office/drawing/2014/main" id="{604C5ADC-4A92-4B70-8823-8CB37987DE61}"/>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5" name="TextBox 10">
            <a:extLst>
              <a:ext uri="{FF2B5EF4-FFF2-40B4-BE49-F238E27FC236}">
                <a16:creationId xmlns:a16="http://schemas.microsoft.com/office/drawing/2014/main" id="{48DFA480-3420-45F0-9A01-D17F97A54479}"/>
              </a:ext>
            </a:extLst>
          </p:cNvPr>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“Platform 9 ¾” (XIV)</a:t>
            </a:r>
          </a:p>
        </p:txBody>
      </p:sp>
      <p:graphicFrame>
        <p:nvGraphicFramePr>
          <p:cNvPr id="14" name="Table 6">
            <a:extLst>
              <a:ext uri="{FF2B5EF4-FFF2-40B4-BE49-F238E27FC236}">
                <a16:creationId xmlns:a16="http://schemas.microsoft.com/office/drawing/2014/main" id="{5A54B3EB-752C-4658-AC7E-6687A87179D0}"/>
              </a:ext>
            </a:extLst>
          </p:cNvPr>
          <p:cNvGraphicFramePr>
            <a:graphicFrameLocks noGrp="1"/>
          </p:cNvGraphicFramePr>
          <p:nvPr>
            <p:extLst>
              <p:ext uri="{D42A27DB-BD31-4B8C-83A1-F6EECF244321}">
                <p14:modId xmlns:p14="http://schemas.microsoft.com/office/powerpoint/2010/main" val="3841181026"/>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7" name="Table 6">
            <a:extLst>
              <a:ext uri="{FF2B5EF4-FFF2-40B4-BE49-F238E27FC236}">
                <a16:creationId xmlns:a16="http://schemas.microsoft.com/office/drawing/2014/main" id="{CF5E9931-ADFD-49F8-9457-C156A3EEEB6E}"/>
              </a:ext>
            </a:extLst>
          </p:cNvPr>
          <p:cNvGraphicFramePr>
            <a:graphicFrameLocks noGrp="1"/>
          </p:cNvGraphicFramePr>
          <p:nvPr>
            <p:extLst>
              <p:ext uri="{D42A27DB-BD31-4B8C-83A1-F6EECF244321}">
                <p14:modId xmlns:p14="http://schemas.microsoft.com/office/powerpoint/2010/main" val="2138418766"/>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2362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“Skyfall” (XV)</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64</a:t>
            </a:fld>
            <a:endParaRPr lang="es-MX" dirty="0">
              <a:latin typeface="Segoe UI Semilight" panose="020B0402040204020203" pitchFamily="34" charset="0"/>
              <a:cs typeface="Segoe UI Semilight" panose="020B0402040204020203" pitchFamily="34" charset="0"/>
            </a:endParaRPr>
          </a:p>
        </p:txBody>
      </p:sp>
      <p:sp>
        <p:nvSpPr>
          <p:cNvPr id="21" name="Rectángulo 72"/>
          <p:cNvSpPr/>
          <p:nvPr/>
        </p:nvSpPr>
        <p:spPr>
          <a:xfrm>
            <a:off x="2526932" y="1939332"/>
            <a:ext cx="4835893" cy="764060"/>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sz="1000" dirty="0">
                <a:solidFill>
                  <a:schemeClr val="tx1"/>
                </a:solidFill>
                <a:latin typeface="Segoe UI Semilight" panose="020B0402040204020203" pitchFamily="34" charset="0"/>
                <a:cs typeface="Segoe UI Semilight" panose="020B0402040204020203" pitchFamily="34" charset="0"/>
              </a:rPr>
              <a:t>You have one free day remaining and want to use it wisely. So, you decide to maximise the places to see and spot your new school at the same time. How? On the London Eye… The world’s largest observation wheel slowly turns above the River Thames and offers you the perfect opportunity to do some sight-seeing from the sky. Fatefully named </a:t>
            </a:r>
            <a:r>
              <a:rPr lang="en-US" sz="1000" i="1" dirty="0">
                <a:solidFill>
                  <a:schemeClr val="tx1"/>
                </a:solidFill>
                <a:latin typeface="Segoe UI Semilight" panose="020B0402040204020203" pitchFamily="34" charset="0"/>
                <a:cs typeface="Segoe UI Semilight" panose="020B0402040204020203" pitchFamily="34" charset="0"/>
              </a:rPr>
              <a:t>Skyfall</a:t>
            </a:r>
            <a:r>
              <a:rPr lang="en-US" sz="1000" dirty="0">
                <a:solidFill>
                  <a:schemeClr val="tx1"/>
                </a:solidFill>
                <a:latin typeface="Segoe UI Semilight" panose="020B0402040204020203" pitchFamily="34" charset="0"/>
                <a:cs typeface="Segoe UI Semilight" panose="020B0402040204020203" pitchFamily="34" charset="0"/>
              </a:rPr>
              <a:t>, the title of the 2012 James Bond film, Chapter VX will help to make predictions and speculate on your time as a student. </a:t>
            </a:r>
          </a:p>
        </p:txBody>
      </p:sp>
      <p:grpSp>
        <p:nvGrpSpPr>
          <p:cNvPr id="46" name="Grupo 45">
            <a:extLst>
              <a:ext uri="{FF2B5EF4-FFF2-40B4-BE49-F238E27FC236}">
                <a16:creationId xmlns:a16="http://schemas.microsoft.com/office/drawing/2014/main" id="{CA1F23C6-28D5-4DB4-B953-B0135CA56137}"/>
              </a:ext>
            </a:extLst>
          </p:cNvPr>
          <p:cNvGrpSpPr/>
          <p:nvPr/>
        </p:nvGrpSpPr>
        <p:grpSpPr>
          <a:xfrm>
            <a:off x="8293972" y="113747"/>
            <a:ext cx="695398" cy="396000"/>
            <a:chOff x="8296710" y="113747"/>
            <a:chExt cx="695398" cy="396000"/>
          </a:xfrm>
        </p:grpSpPr>
        <p:sp>
          <p:nvSpPr>
            <p:cNvPr id="47" name="Rectángulo 7">
              <a:extLst>
                <a:ext uri="{FF2B5EF4-FFF2-40B4-BE49-F238E27FC236}">
                  <a16:creationId xmlns:a16="http://schemas.microsoft.com/office/drawing/2014/main" id="{E32FC36E-0BF1-47C2-92B2-8D89201158A5}"/>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2">
              <a:extLst>
                <a:ext uri="{FF2B5EF4-FFF2-40B4-BE49-F238E27FC236}">
                  <a16:creationId xmlns:a16="http://schemas.microsoft.com/office/drawing/2014/main" id="{67A873CF-3EA0-4983-975C-4EDE7B47FE9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pic>
        <p:nvPicPr>
          <p:cNvPr id="48" name="Picture 2" descr="https://lh4.googleusercontent.com/HOmVW-oAq2VeQuh7eJAugKSmLhjqUlDRl1ByQrputhR8QR2fGiMD00KfuzwIt8892dXDaVxTtUC7B4JIK1BPrK2kl90-HMll9zZl20U14ihTOdsfcitH15fJOFLoGNya5l-OiZ9s"/>
          <p:cNvPicPr>
            <a:picLocks noChangeAspect="1" noChangeArrowheads="1"/>
          </p:cNvPicPr>
          <p:nvPr/>
        </p:nvPicPr>
        <p:blipFill rotWithShape="1">
          <a:blip r:embed="rId6">
            <a:extLst>
              <a:ext uri="{28A0092B-C50C-407E-A947-70E740481C1C}">
                <a14:useLocalDpi xmlns:a14="http://schemas.microsoft.com/office/drawing/2010/main" val="0"/>
              </a:ext>
            </a:extLst>
          </a:blip>
          <a:srcRect l="951" r="2231"/>
          <a:stretch/>
        </p:blipFill>
        <p:spPr bwMode="auto">
          <a:xfrm>
            <a:off x="2619876" y="2858453"/>
            <a:ext cx="4680000" cy="321739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upo 49">
            <a:extLst>
              <a:ext uri="{FF2B5EF4-FFF2-40B4-BE49-F238E27FC236}">
                <a16:creationId xmlns:a16="http://schemas.microsoft.com/office/drawing/2014/main" id="{FFA9146A-7C6F-4F0A-B172-A1ACA2002A87}"/>
              </a:ext>
            </a:extLst>
          </p:cNvPr>
          <p:cNvGrpSpPr/>
          <p:nvPr/>
        </p:nvGrpSpPr>
        <p:grpSpPr>
          <a:xfrm>
            <a:off x="677897" y="1824747"/>
            <a:ext cx="8510348" cy="4335980"/>
            <a:chOff x="915243" y="1797862"/>
            <a:chExt cx="8019604" cy="4085944"/>
          </a:xfrm>
        </p:grpSpPr>
        <p:grpSp>
          <p:nvGrpSpPr>
            <p:cNvPr id="53" name="Group 13">
              <a:extLst>
                <a:ext uri="{FF2B5EF4-FFF2-40B4-BE49-F238E27FC236}">
                  <a16:creationId xmlns:a16="http://schemas.microsoft.com/office/drawing/2014/main" id="{D15F40A4-392F-47A9-BC5E-29C131E03719}"/>
                </a:ext>
              </a:extLst>
            </p:cNvPr>
            <p:cNvGrpSpPr/>
            <p:nvPr/>
          </p:nvGrpSpPr>
          <p:grpSpPr>
            <a:xfrm>
              <a:off x="969515" y="1797862"/>
              <a:ext cx="1440195" cy="955878"/>
              <a:chOff x="976929" y="1815908"/>
              <a:chExt cx="1440195" cy="955878"/>
            </a:xfrm>
          </p:grpSpPr>
          <p:sp>
            <p:nvSpPr>
              <p:cNvPr id="75" name="Rectángulo 34">
                <a:extLst>
                  <a:ext uri="{FF2B5EF4-FFF2-40B4-BE49-F238E27FC236}">
                    <a16:creationId xmlns:a16="http://schemas.microsoft.com/office/drawing/2014/main" id="{97FEFD8E-F471-4E8B-9600-45AC0BB934D7}"/>
                  </a:ext>
                </a:extLst>
              </p:cNvPr>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76" name="Rectángulo 5">
                <a:extLst>
                  <a:ext uri="{FF2B5EF4-FFF2-40B4-BE49-F238E27FC236}">
                    <a16:creationId xmlns:a16="http://schemas.microsoft.com/office/drawing/2014/main" id="{C0FF81C2-19C5-4BA8-8953-0DDF1C3DA40B}"/>
                  </a:ext>
                </a:extLst>
              </p:cNvPr>
              <p:cNvSpPr/>
              <p:nvPr/>
            </p:nvSpPr>
            <p:spPr>
              <a:xfrm>
                <a:off x="976929" y="2051786"/>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 can:</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Talk about my interests.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Use indefinite pronouns.</a:t>
                </a:r>
              </a:p>
            </p:txBody>
          </p:sp>
        </p:grpSp>
        <p:grpSp>
          <p:nvGrpSpPr>
            <p:cNvPr id="54" name="Group 6">
              <a:extLst>
                <a:ext uri="{FF2B5EF4-FFF2-40B4-BE49-F238E27FC236}">
                  <a16:creationId xmlns:a16="http://schemas.microsoft.com/office/drawing/2014/main" id="{9E75E64F-C072-4653-95D5-22D8AD9E60B0}"/>
                </a:ext>
              </a:extLst>
            </p:cNvPr>
            <p:cNvGrpSpPr/>
            <p:nvPr/>
          </p:nvGrpSpPr>
          <p:grpSpPr>
            <a:xfrm>
              <a:off x="915243" y="2850821"/>
              <a:ext cx="1488209" cy="1074845"/>
              <a:chOff x="5034764" y="1682779"/>
              <a:chExt cx="1565411" cy="1074845"/>
            </a:xfrm>
          </p:grpSpPr>
          <p:sp>
            <p:nvSpPr>
              <p:cNvPr id="73" name="Rectángulo 43">
                <a:extLst>
                  <a:ext uri="{FF2B5EF4-FFF2-40B4-BE49-F238E27FC236}">
                    <a16:creationId xmlns:a16="http://schemas.microsoft.com/office/drawing/2014/main" id="{88517742-1442-4220-9205-144041D73345}"/>
                  </a:ext>
                </a:extLst>
              </p:cNvPr>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74" name="Rectángulo 79">
                <a:extLst>
                  <a:ext uri="{FF2B5EF4-FFF2-40B4-BE49-F238E27FC236}">
                    <a16:creationId xmlns:a16="http://schemas.microsoft.com/office/drawing/2014/main" id="{EE05D2B8-758A-4971-8803-BE6BEAC6F016}"/>
                  </a:ext>
                </a:extLst>
              </p:cNvPr>
              <p:cNvSpPr/>
              <p:nvPr/>
            </p:nvSpPr>
            <p:spPr>
              <a:xfrm>
                <a:off x="5034764" y="203762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r>
                  <a:rPr lang="en-US" sz="900" dirty="0" err="1">
                    <a:solidFill>
                      <a:schemeClr val="tx1">
                        <a:lumMod val="75000"/>
                        <a:lumOff val="25000"/>
                      </a:schemeClr>
                    </a:solidFill>
                    <a:latin typeface="Segoe UI Semilight" panose="020B0402040204020203" pitchFamily="34" charset="0"/>
                    <a:cs typeface="Segoe UI Semilight" panose="020B0402040204020203" pitchFamily="34" charset="0"/>
                  </a:rPr>
                  <a:t>Telly</a:t>
                </a: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 or no telly? to listen to a podcast about people’s likes and dislikes.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 summer full of festivals: listen to a recording about Glastonbury festival.</a:t>
                </a:r>
              </a:p>
              <a:p>
                <a:pPr algn="ctr"/>
                <a:endParaRPr lang="en-US" sz="85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endParaRPr lang="en-US" sz="8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nvGrpSpPr>
            <p:cNvPr id="55" name="Group 3">
              <a:extLst>
                <a:ext uri="{FF2B5EF4-FFF2-40B4-BE49-F238E27FC236}">
                  <a16:creationId xmlns:a16="http://schemas.microsoft.com/office/drawing/2014/main" id="{9A790592-069E-49AD-B186-BC14907FD299}"/>
                </a:ext>
              </a:extLst>
            </p:cNvPr>
            <p:cNvGrpSpPr/>
            <p:nvPr/>
          </p:nvGrpSpPr>
          <p:grpSpPr>
            <a:xfrm>
              <a:off x="966927" y="3900795"/>
              <a:ext cx="1432105" cy="942031"/>
              <a:chOff x="1189330" y="3002417"/>
              <a:chExt cx="1799999" cy="1607356"/>
            </a:xfrm>
          </p:grpSpPr>
          <p:sp>
            <p:nvSpPr>
              <p:cNvPr id="71" name="Rectángulo 44">
                <a:extLst>
                  <a:ext uri="{FF2B5EF4-FFF2-40B4-BE49-F238E27FC236}">
                    <a16:creationId xmlns:a16="http://schemas.microsoft.com/office/drawing/2014/main" id="{15028099-ECF9-4D12-A630-713AB2569C25}"/>
                  </a:ext>
                </a:extLst>
              </p:cNvPr>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72" name="Rectángulo 86">
                <a:extLst>
                  <a:ext uri="{FF2B5EF4-FFF2-40B4-BE49-F238E27FC236}">
                    <a16:creationId xmlns:a16="http://schemas.microsoft.com/office/drawing/2014/main" id="{FBC8F1D9-D8AD-4F7C-A14C-C32AFF79EA18}"/>
                  </a:ext>
                </a:extLst>
              </p:cNvPr>
              <p:cNvSpPr/>
              <p:nvPr/>
            </p:nvSpPr>
            <p:spPr>
              <a:xfrm>
                <a:off x="1189330" y="3381261"/>
                <a:ext cx="1799999" cy="1228512"/>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An invitation for you: to identify the parts of an invitation.</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 survived Glastonbury: read a review about an event.</a:t>
                </a:r>
              </a:p>
            </p:txBody>
          </p:sp>
        </p:grpSp>
        <p:grpSp>
          <p:nvGrpSpPr>
            <p:cNvPr id="56" name="Group 11">
              <a:extLst>
                <a:ext uri="{FF2B5EF4-FFF2-40B4-BE49-F238E27FC236}">
                  <a16:creationId xmlns:a16="http://schemas.microsoft.com/office/drawing/2014/main" id="{D7AA9A70-DD45-434A-AC54-AD347591DD48}"/>
                </a:ext>
              </a:extLst>
            </p:cNvPr>
            <p:cNvGrpSpPr/>
            <p:nvPr/>
          </p:nvGrpSpPr>
          <p:grpSpPr>
            <a:xfrm>
              <a:off x="7494847" y="4939668"/>
              <a:ext cx="1440000" cy="935999"/>
              <a:chOff x="5070889" y="2991435"/>
              <a:chExt cx="1512000" cy="935999"/>
            </a:xfrm>
          </p:grpSpPr>
          <p:sp>
            <p:nvSpPr>
              <p:cNvPr id="69" name="Rectángulo 44">
                <a:extLst>
                  <a:ext uri="{FF2B5EF4-FFF2-40B4-BE49-F238E27FC236}">
                    <a16:creationId xmlns:a16="http://schemas.microsoft.com/office/drawing/2014/main" id="{E41963D4-0CF2-45C7-90E6-95763BD30CE0}"/>
                  </a:ext>
                </a:extLst>
              </p:cNvPr>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70" name="Rectángulo 86">
                <a:extLst>
                  <a:ext uri="{FF2B5EF4-FFF2-40B4-BE49-F238E27FC236}">
                    <a16:creationId xmlns:a16="http://schemas.microsoft.com/office/drawing/2014/main" id="{4BDF77E2-0EF9-416D-AB7C-D1FF2482FC40}"/>
                  </a:ext>
                </a:extLst>
              </p:cNvPr>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Linking words</a:t>
                </a:r>
              </a:p>
            </p:txBody>
          </p:sp>
        </p:grpSp>
        <p:grpSp>
          <p:nvGrpSpPr>
            <p:cNvPr id="57" name="Group 7">
              <a:extLst>
                <a:ext uri="{FF2B5EF4-FFF2-40B4-BE49-F238E27FC236}">
                  <a16:creationId xmlns:a16="http://schemas.microsoft.com/office/drawing/2014/main" id="{73DD46C3-8F37-42C4-98C1-4A4AE3194F91}"/>
                </a:ext>
              </a:extLst>
            </p:cNvPr>
            <p:cNvGrpSpPr/>
            <p:nvPr/>
          </p:nvGrpSpPr>
          <p:grpSpPr>
            <a:xfrm>
              <a:off x="7490869" y="2846588"/>
              <a:ext cx="1440000" cy="960423"/>
              <a:chOff x="3069097" y="3269485"/>
              <a:chExt cx="1514868" cy="960423"/>
            </a:xfrm>
          </p:grpSpPr>
          <p:sp>
            <p:nvSpPr>
              <p:cNvPr id="67" name="Rectángulo 83">
                <a:extLst>
                  <a:ext uri="{FF2B5EF4-FFF2-40B4-BE49-F238E27FC236}">
                    <a16:creationId xmlns:a16="http://schemas.microsoft.com/office/drawing/2014/main" id="{54653B89-83D7-4A0D-9AA8-89E308DA957C}"/>
                  </a:ext>
                </a:extLst>
              </p:cNvPr>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68" name="Rectángulo 96">
                <a:extLst>
                  <a:ext uri="{FF2B5EF4-FFF2-40B4-BE49-F238E27FC236}">
                    <a16:creationId xmlns:a16="http://schemas.microsoft.com/office/drawing/2014/main" id="{7EBDCC56-5071-49AE-AC14-23D4D59F33B3}"/>
                  </a:ext>
                </a:extLst>
              </p:cNvPr>
              <p:cNvSpPr/>
              <p:nvPr/>
            </p:nvSpPr>
            <p:spPr>
              <a:xfrm>
                <a:off x="3071965" y="3545908"/>
                <a:ext cx="1512000" cy="684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Indefinite pronouns.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Adjectives.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Adverbs: ‘also’, ‘however’, ‘quiet’, ‘really’, ‘so’.</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There is / There are</a:t>
                </a:r>
              </a:p>
            </p:txBody>
          </p:sp>
        </p:grpSp>
        <p:grpSp>
          <p:nvGrpSpPr>
            <p:cNvPr id="58" name="Group 8">
              <a:extLst>
                <a:ext uri="{FF2B5EF4-FFF2-40B4-BE49-F238E27FC236}">
                  <a16:creationId xmlns:a16="http://schemas.microsoft.com/office/drawing/2014/main" id="{A4DCB045-5E69-40F7-BD1B-91125AFE9CAB}"/>
                </a:ext>
              </a:extLst>
            </p:cNvPr>
            <p:cNvGrpSpPr/>
            <p:nvPr/>
          </p:nvGrpSpPr>
          <p:grpSpPr>
            <a:xfrm>
              <a:off x="963257" y="4948950"/>
              <a:ext cx="1440000" cy="934856"/>
              <a:chOff x="4881942" y="4422037"/>
              <a:chExt cx="1515579" cy="934856"/>
            </a:xfrm>
          </p:grpSpPr>
          <p:sp>
            <p:nvSpPr>
              <p:cNvPr id="65" name="Rectángulo 34">
                <a:extLst>
                  <a:ext uri="{FF2B5EF4-FFF2-40B4-BE49-F238E27FC236}">
                    <a16:creationId xmlns:a16="http://schemas.microsoft.com/office/drawing/2014/main" id="{10C3736A-7A29-4F0C-94E1-45FE0C4E92B5}"/>
                  </a:ext>
                </a:extLst>
              </p:cNvPr>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66" name="Rectángulo 5">
                <a:extLst>
                  <a:ext uri="{FF2B5EF4-FFF2-40B4-BE49-F238E27FC236}">
                    <a16:creationId xmlns:a16="http://schemas.microsoft.com/office/drawing/2014/main" id="{F80B8BD3-826C-477B-85A9-92B1A6395170}"/>
                  </a:ext>
                </a:extLst>
              </p:cNvPr>
              <p:cNvSpPr/>
              <p:nvPr/>
            </p:nvSpPr>
            <p:spPr>
              <a:xfrm>
                <a:off x="4881942" y="4636893"/>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Survivor: to write a review about an event you attended.</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On demand: to write about your likes and dislikes. </a:t>
                </a:r>
              </a:p>
            </p:txBody>
          </p:sp>
        </p:grpSp>
        <p:grpSp>
          <p:nvGrpSpPr>
            <p:cNvPr id="59" name="Group 9">
              <a:extLst>
                <a:ext uri="{FF2B5EF4-FFF2-40B4-BE49-F238E27FC236}">
                  <a16:creationId xmlns:a16="http://schemas.microsoft.com/office/drawing/2014/main" id="{5A571887-806B-41B4-B821-C2CFBE73B718}"/>
                </a:ext>
              </a:extLst>
            </p:cNvPr>
            <p:cNvGrpSpPr/>
            <p:nvPr/>
          </p:nvGrpSpPr>
          <p:grpSpPr>
            <a:xfrm>
              <a:off x="7493243" y="1803212"/>
              <a:ext cx="1440000" cy="928568"/>
              <a:chOff x="1218046" y="4910959"/>
              <a:chExt cx="1512594" cy="928568"/>
            </a:xfrm>
          </p:grpSpPr>
          <p:sp>
            <p:nvSpPr>
              <p:cNvPr id="63" name="Rectángulo 41">
                <a:extLst>
                  <a:ext uri="{FF2B5EF4-FFF2-40B4-BE49-F238E27FC236}">
                    <a16:creationId xmlns:a16="http://schemas.microsoft.com/office/drawing/2014/main" id="{9C18EED9-C9F4-4B06-A072-501A4DBF67A3}"/>
                  </a:ext>
                </a:extLst>
              </p:cNvPr>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latin typeface="Segoe UI Semibold" panose="020B0702040204020203" pitchFamily="34" charset="0"/>
                    <a:cs typeface="Segoe UI Semibold" panose="020B0702040204020203" pitchFamily="34" charset="0"/>
                  </a:rPr>
                  <a:t>Speaking</a:t>
                </a:r>
              </a:p>
            </p:txBody>
          </p:sp>
          <p:sp>
            <p:nvSpPr>
              <p:cNvPr id="64" name="Rectángulo 72">
                <a:extLst>
                  <a:ext uri="{FF2B5EF4-FFF2-40B4-BE49-F238E27FC236}">
                    <a16:creationId xmlns:a16="http://schemas.microsoft.com/office/drawing/2014/main" id="{2F843B32-441A-4771-BA70-8D6227C05108}"/>
                  </a:ext>
                </a:extLst>
              </p:cNvPr>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Reviews: to practice and record linking words in sentences.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To talk about your likes and dislikes.</a:t>
                </a:r>
              </a:p>
            </p:txBody>
          </p:sp>
        </p:grpSp>
        <p:grpSp>
          <p:nvGrpSpPr>
            <p:cNvPr id="60" name="Group 10">
              <a:extLst>
                <a:ext uri="{FF2B5EF4-FFF2-40B4-BE49-F238E27FC236}">
                  <a16:creationId xmlns:a16="http://schemas.microsoft.com/office/drawing/2014/main" id="{AB09B9A8-5274-43A5-9B77-6F67ECDDE0DA}"/>
                </a:ext>
              </a:extLst>
            </p:cNvPr>
            <p:cNvGrpSpPr/>
            <p:nvPr/>
          </p:nvGrpSpPr>
          <p:grpSpPr>
            <a:xfrm>
              <a:off x="7491957" y="3882836"/>
              <a:ext cx="1440000" cy="935643"/>
              <a:chOff x="3052508" y="4927609"/>
              <a:chExt cx="1517547" cy="935643"/>
            </a:xfrm>
          </p:grpSpPr>
          <p:sp>
            <p:nvSpPr>
              <p:cNvPr id="61" name="Rectángulo 60">
                <a:extLst>
                  <a:ext uri="{FF2B5EF4-FFF2-40B4-BE49-F238E27FC236}">
                    <a16:creationId xmlns:a16="http://schemas.microsoft.com/office/drawing/2014/main" id="{1069152C-FE77-4CB6-9080-5FF897A10838}"/>
                  </a:ext>
                </a:extLst>
              </p:cNvPr>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62" name="Rectángulo 79">
                <a:extLst>
                  <a:ext uri="{FF2B5EF4-FFF2-40B4-BE49-F238E27FC236}">
                    <a16:creationId xmlns:a16="http://schemas.microsoft.com/office/drawing/2014/main" id="{7C427DD1-A5EF-4D27-9245-6B7AB9F832A7}"/>
                  </a:ext>
                </a:extLst>
              </p:cNvPr>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Likes and dislikes.</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Arts and media.</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Leisure activities.</a:t>
                </a:r>
              </a:p>
              <a:p>
                <a:pPr algn="ctr"/>
                <a:endParaRPr lang="en-US" sz="850" dirty="0">
                  <a:solidFill>
                    <a:schemeClr val="tx1">
                      <a:lumMod val="75000"/>
                      <a:lumOff val="25000"/>
                    </a:schemeClr>
                  </a:solidFill>
                  <a:latin typeface="Segoe UI Semilight" panose="020B0402040204020203" pitchFamily="34" charset="0"/>
                  <a:cs typeface="Segoe UI Semilight" panose="020B0402040204020203" pitchFamily="34" charset="0"/>
                </a:endParaRPr>
              </a:p>
            </p:txBody>
          </p:sp>
        </p:grpSp>
      </p:grpSp>
    </p:spTree>
    <p:extLst>
      <p:ext uri="{BB962C8B-B14F-4D97-AF65-F5344CB8AC3E}">
        <p14:creationId xmlns:p14="http://schemas.microsoft.com/office/powerpoint/2010/main" val="36895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65</a:t>
            </a:fld>
            <a:endParaRPr lang="es-MX" dirty="0">
              <a:latin typeface="Segoe UI Semilight" panose="020B0402040204020203" pitchFamily="34" charset="0"/>
              <a:cs typeface="Segoe UI Semilight" panose="020B0402040204020203" pitchFamily="34" charset="0"/>
            </a:endParaRPr>
          </a:p>
        </p:txBody>
      </p:sp>
      <p:grpSp>
        <p:nvGrpSpPr>
          <p:cNvPr id="15" name="Grupo 14">
            <a:extLst>
              <a:ext uri="{FF2B5EF4-FFF2-40B4-BE49-F238E27FC236}">
                <a16:creationId xmlns:a16="http://schemas.microsoft.com/office/drawing/2014/main" id="{4A9CC2C9-E5E4-4C48-96BC-1487F0AD0961}"/>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BE6FCF3F-6839-43CD-A502-4CE0FE306E9F}"/>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652E1588-8E4C-4282-9DB3-ECE70167A72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4" name="TextBox 10">
            <a:extLst>
              <a:ext uri="{FF2B5EF4-FFF2-40B4-BE49-F238E27FC236}">
                <a16:creationId xmlns:a16="http://schemas.microsoft.com/office/drawing/2014/main" id="{7BFA4F2F-988D-4028-8E6B-1CB3C8D79A0A}"/>
              </a:ext>
            </a:extLst>
          </p:cNvPr>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“Skyfall” (XV)</a:t>
            </a:r>
          </a:p>
        </p:txBody>
      </p:sp>
      <p:graphicFrame>
        <p:nvGraphicFramePr>
          <p:cNvPr id="19" name="Table 6">
            <a:extLst>
              <a:ext uri="{FF2B5EF4-FFF2-40B4-BE49-F238E27FC236}">
                <a16:creationId xmlns:a16="http://schemas.microsoft.com/office/drawing/2014/main" id="{906C62B7-DB22-4C9B-B77D-C78EEA15103E}"/>
              </a:ext>
            </a:extLst>
          </p:cNvPr>
          <p:cNvGraphicFramePr>
            <a:graphicFrameLocks noGrp="1"/>
          </p:cNvGraphicFramePr>
          <p:nvPr>
            <p:extLst>
              <p:ext uri="{D42A27DB-BD31-4B8C-83A1-F6EECF244321}">
                <p14:modId xmlns:p14="http://schemas.microsoft.com/office/powerpoint/2010/main" val="3344272683"/>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0" name="Table 6">
            <a:extLst>
              <a:ext uri="{FF2B5EF4-FFF2-40B4-BE49-F238E27FC236}">
                <a16:creationId xmlns:a16="http://schemas.microsoft.com/office/drawing/2014/main" id="{E56ACBCB-A44C-4E7E-8071-F87197810F23}"/>
              </a:ext>
            </a:extLst>
          </p:cNvPr>
          <p:cNvGraphicFramePr>
            <a:graphicFrameLocks noGrp="1"/>
          </p:cNvGraphicFramePr>
          <p:nvPr>
            <p:extLst>
              <p:ext uri="{D42A27DB-BD31-4B8C-83A1-F6EECF244321}">
                <p14:modId xmlns:p14="http://schemas.microsoft.com/office/powerpoint/2010/main" val="1528459238"/>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9739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66</a:t>
            </a:fld>
            <a:endParaRPr lang="es-MX" dirty="0">
              <a:latin typeface="Segoe UI Semilight" panose="020B0402040204020203" pitchFamily="34" charset="0"/>
              <a:cs typeface="Segoe UI Semilight" panose="020B0402040204020203" pitchFamily="34" charset="0"/>
            </a:endParaRPr>
          </a:p>
        </p:txBody>
      </p:sp>
      <p:sp>
        <p:nvSpPr>
          <p:cNvPr id="14" name="TextBox 10">
            <a:extLst>
              <a:ext uri="{FF2B5EF4-FFF2-40B4-BE49-F238E27FC236}">
                <a16:creationId xmlns:a16="http://schemas.microsoft.com/office/drawing/2014/main" id="{412308A2-7E16-43DE-842C-FBA7E619B189}"/>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5" name="Grupo 14">
            <a:extLst>
              <a:ext uri="{FF2B5EF4-FFF2-40B4-BE49-F238E27FC236}">
                <a16:creationId xmlns:a16="http://schemas.microsoft.com/office/drawing/2014/main" id="{010F29E2-D048-4B75-9765-09AAC547625A}"/>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5D0B681E-8632-418D-90F1-F819C0BE8D8E}"/>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7E1E4C08-2B6F-4E0D-AD30-9675114BFD88}"/>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3" name="TextBox 10">
            <a:extLst>
              <a:ext uri="{FF2B5EF4-FFF2-40B4-BE49-F238E27FC236}">
                <a16:creationId xmlns:a16="http://schemas.microsoft.com/office/drawing/2014/main" id="{F03A58EA-8C16-4F5D-929D-DD31380A18DB}"/>
              </a:ext>
            </a:extLst>
          </p:cNvPr>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“Skyfall” (XV)</a:t>
            </a:r>
          </a:p>
        </p:txBody>
      </p:sp>
      <p:graphicFrame>
        <p:nvGraphicFramePr>
          <p:cNvPr id="18" name="Table 6">
            <a:extLst>
              <a:ext uri="{FF2B5EF4-FFF2-40B4-BE49-F238E27FC236}">
                <a16:creationId xmlns:a16="http://schemas.microsoft.com/office/drawing/2014/main" id="{DCF6417F-814D-41BB-8482-56CBEA9F6981}"/>
              </a:ext>
            </a:extLst>
          </p:cNvPr>
          <p:cNvGraphicFramePr>
            <a:graphicFrameLocks noGrp="1"/>
          </p:cNvGraphicFramePr>
          <p:nvPr>
            <p:extLst>
              <p:ext uri="{D42A27DB-BD31-4B8C-83A1-F6EECF244321}">
                <p14:modId xmlns:p14="http://schemas.microsoft.com/office/powerpoint/2010/main" val="3841181026"/>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9" name="Table 6">
            <a:extLst>
              <a:ext uri="{FF2B5EF4-FFF2-40B4-BE49-F238E27FC236}">
                <a16:creationId xmlns:a16="http://schemas.microsoft.com/office/drawing/2014/main" id="{CE1E1B06-BEF0-4814-B2BF-5AFB48AF2D36}"/>
              </a:ext>
            </a:extLst>
          </p:cNvPr>
          <p:cNvGraphicFramePr>
            <a:graphicFrameLocks noGrp="1"/>
          </p:cNvGraphicFramePr>
          <p:nvPr>
            <p:extLst>
              <p:ext uri="{D42A27DB-BD31-4B8C-83A1-F6EECF244321}">
                <p14:modId xmlns:p14="http://schemas.microsoft.com/office/powerpoint/2010/main" val="2138418766"/>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8776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9"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“King's College London” (XVI)</a:t>
            </a:r>
          </a:p>
        </p:txBody>
      </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67</a:t>
            </a:fld>
            <a:endParaRPr lang="es-MX" dirty="0">
              <a:latin typeface="Segoe UI Semilight" panose="020B0402040204020203" pitchFamily="34" charset="0"/>
              <a:cs typeface="Segoe UI Semilight" panose="020B0402040204020203" pitchFamily="34" charset="0"/>
            </a:endParaRPr>
          </a:p>
        </p:txBody>
      </p:sp>
      <p:sp>
        <p:nvSpPr>
          <p:cNvPr id="21" name="Rectángulo 72"/>
          <p:cNvSpPr/>
          <p:nvPr/>
        </p:nvSpPr>
        <p:spPr>
          <a:xfrm>
            <a:off x="2543705" y="1581780"/>
            <a:ext cx="4749059" cy="1463794"/>
          </a:xfrm>
          <a:prstGeom prst="rect">
            <a:avLst/>
          </a:prstGeom>
          <a:no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a:solidFill>
                  <a:schemeClr val="tx1">
                    <a:lumMod val="75000"/>
                    <a:lumOff val="25000"/>
                  </a:schemeClr>
                </a:solidFill>
                <a:latin typeface="Segoe UI Semibold" panose="020B0702040204020203" pitchFamily="34" charset="0"/>
                <a:cs typeface="Segoe UI Semibold" panose="020B0702040204020203" pitchFamily="34" charset="0"/>
              </a:rPr>
              <a:t>Storyline</a:t>
            </a:r>
            <a:r>
              <a:rPr lang="en-US" sz="1000" dirty="0">
                <a:solidFill>
                  <a:schemeClr val="tx1"/>
                </a:solidFill>
                <a:latin typeface="Segoe UI Semibold" panose="020B0702040204020203" pitchFamily="34" charset="0"/>
                <a:cs typeface="Segoe UI Semibold" panose="020B0702040204020203" pitchFamily="34" charset="0"/>
              </a:rPr>
              <a:t>:</a:t>
            </a:r>
            <a:r>
              <a:rPr lang="en-US" sz="1000" dirty="0">
                <a:solidFill>
                  <a:schemeClr val="tx1"/>
                </a:solidFill>
                <a:latin typeface="Segoe UI Semilight" panose="020B0402040204020203" pitchFamily="34" charset="0"/>
                <a:cs typeface="Segoe UI Semilight" panose="020B0402040204020203" pitchFamily="34" charset="0"/>
              </a:rPr>
              <a:t> </a:t>
            </a:r>
            <a:r>
              <a:rPr lang="en-GB" sz="1000" dirty="0">
                <a:solidFill>
                  <a:schemeClr val="tx1"/>
                </a:solidFill>
                <a:latin typeface="Segoe UI Semilight" panose="020B0402040204020203" pitchFamily="34" charset="0"/>
                <a:cs typeface="Segoe UI Semilight" panose="020B0402040204020203" pitchFamily="34" charset="0"/>
              </a:rPr>
              <a:t>It’s time for your first day at King’s College London (KCL), one of the oldest educational institutions in England. Founded in 1829 with the help of King George IV, this University has 12 Nobel laureates among its alumni and staff.</a:t>
            </a:r>
          </a:p>
          <a:p>
            <a:pPr algn="just"/>
            <a:r>
              <a:rPr lang="en-GB" sz="1000" dirty="0">
                <a:solidFill>
                  <a:schemeClr val="tx1"/>
                </a:solidFill>
                <a:latin typeface="Segoe UI Semilight" panose="020B0402040204020203" pitchFamily="34" charset="0"/>
                <a:cs typeface="Segoe UI Semilight" panose="020B0402040204020203" pitchFamily="34" charset="0"/>
              </a:rPr>
              <a:t>You’ll learn more about the history of higher-education and reflect on the skills required in the modern work market. Finally, you’ll look back on your time in London and make plans for your next amazing adventure in Sydney, Australia. </a:t>
            </a:r>
          </a:p>
        </p:txBody>
      </p:sp>
      <p:grpSp>
        <p:nvGrpSpPr>
          <p:cNvPr id="46" name="Grupo 45">
            <a:extLst>
              <a:ext uri="{FF2B5EF4-FFF2-40B4-BE49-F238E27FC236}">
                <a16:creationId xmlns:a16="http://schemas.microsoft.com/office/drawing/2014/main" id="{CA1F23C6-28D5-4DB4-B953-B0135CA56137}"/>
              </a:ext>
            </a:extLst>
          </p:cNvPr>
          <p:cNvGrpSpPr/>
          <p:nvPr/>
        </p:nvGrpSpPr>
        <p:grpSpPr>
          <a:xfrm>
            <a:off x="8293972" y="113747"/>
            <a:ext cx="695398" cy="396000"/>
            <a:chOff x="8296710" y="113747"/>
            <a:chExt cx="695398" cy="396000"/>
          </a:xfrm>
        </p:grpSpPr>
        <p:sp>
          <p:nvSpPr>
            <p:cNvPr id="47" name="Rectángulo 7">
              <a:extLst>
                <a:ext uri="{FF2B5EF4-FFF2-40B4-BE49-F238E27FC236}">
                  <a16:creationId xmlns:a16="http://schemas.microsoft.com/office/drawing/2014/main" id="{E32FC36E-0BF1-47C2-92B2-8D89201158A5}"/>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2" name="TextBox 12">
              <a:extLst>
                <a:ext uri="{FF2B5EF4-FFF2-40B4-BE49-F238E27FC236}">
                  <a16:creationId xmlns:a16="http://schemas.microsoft.com/office/drawing/2014/main" id="{67A873CF-3EA0-4983-975C-4EDE7B47FE94}"/>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grpSp>
        <p:nvGrpSpPr>
          <p:cNvPr id="48" name="Grupo 47"/>
          <p:cNvGrpSpPr/>
          <p:nvPr/>
        </p:nvGrpSpPr>
        <p:grpSpPr>
          <a:xfrm>
            <a:off x="2612764" y="2855830"/>
            <a:ext cx="4680000" cy="3096000"/>
            <a:chOff x="5054600" y="3584171"/>
            <a:chExt cx="6983412" cy="4629516"/>
          </a:xfrm>
        </p:grpSpPr>
        <p:pic>
          <p:nvPicPr>
            <p:cNvPr id="50" name="Imagen 49"/>
            <p:cNvPicPr>
              <a:picLocks noChangeAspect="1"/>
            </p:cNvPicPr>
            <p:nvPr/>
          </p:nvPicPr>
          <p:blipFill rotWithShape="1">
            <a:blip r:embed="rId6"/>
            <a:srcRect b="9115"/>
            <a:stretch/>
          </p:blipFill>
          <p:spPr>
            <a:xfrm>
              <a:off x="5054600" y="3584171"/>
              <a:ext cx="6983412" cy="4207525"/>
            </a:xfrm>
            <a:prstGeom prst="rect">
              <a:avLst/>
            </a:prstGeom>
          </p:spPr>
        </p:pic>
        <p:pic>
          <p:nvPicPr>
            <p:cNvPr id="53" name="Imagen 52"/>
            <p:cNvPicPr>
              <a:picLocks noChangeAspect="1"/>
            </p:cNvPicPr>
            <p:nvPr/>
          </p:nvPicPr>
          <p:blipFill rotWithShape="1">
            <a:blip r:embed="rId6"/>
            <a:srcRect t="92250"/>
            <a:stretch/>
          </p:blipFill>
          <p:spPr>
            <a:xfrm>
              <a:off x="5054600" y="7791696"/>
              <a:ext cx="6983412" cy="421991"/>
            </a:xfrm>
            <a:prstGeom prst="rect">
              <a:avLst/>
            </a:prstGeom>
          </p:spPr>
        </p:pic>
      </p:grpSp>
      <p:grpSp>
        <p:nvGrpSpPr>
          <p:cNvPr id="79" name="Grupo 78">
            <a:extLst>
              <a:ext uri="{FF2B5EF4-FFF2-40B4-BE49-F238E27FC236}">
                <a16:creationId xmlns:a16="http://schemas.microsoft.com/office/drawing/2014/main" id="{9C05779D-B486-4976-8403-B0F3EA5BF899}"/>
              </a:ext>
            </a:extLst>
          </p:cNvPr>
          <p:cNvGrpSpPr/>
          <p:nvPr/>
        </p:nvGrpSpPr>
        <p:grpSpPr>
          <a:xfrm>
            <a:off x="728849" y="1824750"/>
            <a:ext cx="8459396" cy="4328109"/>
            <a:chOff x="963257" y="1797862"/>
            <a:chExt cx="7971590" cy="4078529"/>
          </a:xfrm>
        </p:grpSpPr>
        <p:grpSp>
          <p:nvGrpSpPr>
            <p:cNvPr id="80" name="Group 13">
              <a:extLst>
                <a:ext uri="{FF2B5EF4-FFF2-40B4-BE49-F238E27FC236}">
                  <a16:creationId xmlns:a16="http://schemas.microsoft.com/office/drawing/2014/main" id="{2B23998D-BC9F-41AB-B592-AF0DB0858830}"/>
                </a:ext>
              </a:extLst>
            </p:cNvPr>
            <p:cNvGrpSpPr/>
            <p:nvPr/>
          </p:nvGrpSpPr>
          <p:grpSpPr>
            <a:xfrm>
              <a:off x="969515" y="1797862"/>
              <a:ext cx="1440195" cy="952365"/>
              <a:chOff x="976929" y="1815908"/>
              <a:chExt cx="1440195" cy="952365"/>
            </a:xfrm>
          </p:grpSpPr>
          <p:sp>
            <p:nvSpPr>
              <p:cNvPr id="102" name="Rectángulo 34">
                <a:extLst>
                  <a:ext uri="{FF2B5EF4-FFF2-40B4-BE49-F238E27FC236}">
                    <a16:creationId xmlns:a16="http://schemas.microsoft.com/office/drawing/2014/main" id="{D1828CCB-BFB2-45F5-AC27-6F5EF1B9D2AE}"/>
                  </a:ext>
                </a:extLst>
              </p:cNvPr>
              <p:cNvSpPr/>
              <p:nvPr/>
            </p:nvSpPr>
            <p:spPr>
              <a:xfrm rot="10800000" flipV="1">
                <a:off x="977124" y="1815908"/>
                <a:ext cx="1440000" cy="216000"/>
              </a:xfrm>
              <a:prstGeom prst="rect">
                <a:avLst/>
              </a:prstGeom>
              <a:gradFill flip="none" rotWithShape="1">
                <a:gsLst>
                  <a:gs pos="0">
                    <a:srgbClr val="552D81">
                      <a:alpha val="97000"/>
                    </a:srgbClr>
                  </a:gs>
                  <a:gs pos="100000">
                    <a:srgbClr val="552D81">
                      <a:alpha val="70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Learning Outcomes</a:t>
                </a:r>
              </a:p>
            </p:txBody>
          </p:sp>
          <p:sp>
            <p:nvSpPr>
              <p:cNvPr id="103" name="Rectángulo 5">
                <a:extLst>
                  <a:ext uri="{FF2B5EF4-FFF2-40B4-BE49-F238E27FC236}">
                    <a16:creationId xmlns:a16="http://schemas.microsoft.com/office/drawing/2014/main" id="{DD879DFC-228A-4466-8622-C05E72532290}"/>
                  </a:ext>
                </a:extLst>
              </p:cNvPr>
              <p:cNvSpPr/>
              <p:nvPr/>
            </p:nvSpPr>
            <p:spPr>
              <a:xfrm>
                <a:off x="976929" y="2048273"/>
                <a:ext cx="1440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 can talk about the TV and film industry. </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I can discuss about current issues such as pollution and climate change.</a:t>
                </a:r>
              </a:p>
            </p:txBody>
          </p:sp>
        </p:grpSp>
        <p:grpSp>
          <p:nvGrpSpPr>
            <p:cNvPr id="81" name="Group 6">
              <a:extLst>
                <a:ext uri="{FF2B5EF4-FFF2-40B4-BE49-F238E27FC236}">
                  <a16:creationId xmlns:a16="http://schemas.microsoft.com/office/drawing/2014/main" id="{3104A2C0-5B99-4AE9-ADB1-0108D4248EB8}"/>
                </a:ext>
              </a:extLst>
            </p:cNvPr>
            <p:cNvGrpSpPr/>
            <p:nvPr/>
          </p:nvGrpSpPr>
          <p:grpSpPr>
            <a:xfrm>
              <a:off x="966021" y="2850821"/>
              <a:ext cx="1440000" cy="930007"/>
              <a:chOff x="5088175" y="1682779"/>
              <a:chExt cx="1514701" cy="930007"/>
            </a:xfrm>
          </p:grpSpPr>
          <p:sp>
            <p:nvSpPr>
              <p:cNvPr id="100" name="Rectángulo 43">
                <a:extLst>
                  <a:ext uri="{FF2B5EF4-FFF2-40B4-BE49-F238E27FC236}">
                    <a16:creationId xmlns:a16="http://schemas.microsoft.com/office/drawing/2014/main" id="{E3DD16A5-FDDC-4096-8B45-5EDE8BD2766D}"/>
                  </a:ext>
                </a:extLst>
              </p:cNvPr>
              <p:cNvSpPr/>
              <p:nvPr/>
            </p:nvSpPr>
            <p:spPr>
              <a:xfrm rot="10800000" flipV="1">
                <a:off x="5088175" y="1682779"/>
                <a:ext cx="1512000" cy="216000"/>
              </a:xfrm>
              <a:prstGeom prst="rect">
                <a:avLst/>
              </a:prstGeom>
              <a:gradFill flip="none" rotWithShape="1">
                <a:gsLst>
                  <a:gs pos="0">
                    <a:srgbClr val="7D76B4">
                      <a:alpha val="99000"/>
                    </a:srgbClr>
                  </a:gs>
                  <a:gs pos="100000">
                    <a:srgbClr val="7D76B4">
                      <a:alpha val="75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Listening</a:t>
                </a:r>
              </a:p>
            </p:txBody>
          </p:sp>
          <p:sp>
            <p:nvSpPr>
              <p:cNvPr id="101" name="Rectángulo 79">
                <a:extLst>
                  <a:ext uri="{FF2B5EF4-FFF2-40B4-BE49-F238E27FC236}">
                    <a16:creationId xmlns:a16="http://schemas.microsoft.com/office/drawing/2014/main" id="{343704DE-0AB6-4878-A508-4C0DE21C4A7B}"/>
                  </a:ext>
                </a:extLst>
              </p:cNvPr>
              <p:cNvSpPr/>
              <p:nvPr/>
            </p:nvSpPr>
            <p:spPr>
              <a:xfrm>
                <a:off x="5090876" y="1892786"/>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 dirty="0">
                    <a:solidFill>
                      <a:schemeClr val="tx1">
                        <a:lumMod val="75000"/>
                        <a:lumOff val="25000"/>
                      </a:schemeClr>
                    </a:solidFill>
                    <a:latin typeface="Segoe UI Semilight" panose="020B0402040204020203" pitchFamily="34" charset="0"/>
                    <a:cs typeface="Segoe UI Semilight" panose="020B0402040204020203" pitchFamily="34" charset="0"/>
                  </a:rPr>
                  <a:t>Survival: practice listening comprehension</a:t>
                </a:r>
              </a:p>
              <a:p>
                <a:pPr algn="ctr"/>
                <a:r>
                  <a:rPr lang="en-US" sz="880" dirty="0">
                    <a:solidFill>
                      <a:schemeClr val="tx1">
                        <a:lumMod val="75000"/>
                        <a:lumOff val="25000"/>
                      </a:schemeClr>
                    </a:solidFill>
                    <a:latin typeface="Segoe UI Semilight" panose="020B0402040204020203" pitchFamily="34" charset="0"/>
                    <a:cs typeface="Segoe UI Semilight" panose="020B0402040204020203" pitchFamily="34" charset="0"/>
                  </a:rPr>
                  <a:t>The Ultimate Fight: listen to a podcast about celebrities who are climate activists </a:t>
                </a:r>
                <a:endParaRPr lang="en-US" sz="880" dirty="0">
                  <a:solidFill>
                    <a:schemeClr val="tx1"/>
                  </a:solidFill>
                  <a:latin typeface="Segoe UI Semilight" panose="020B0402040204020203" pitchFamily="34" charset="0"/>
                  <a:cs typeface="Segoe UI Semilight" panose="020B0402040204020203" pitchFamily="34" charset="0"/>
                </a:endParaRPr>
              </a:p>
            </p:txBody>
          </p:sp>
        </p:grpSp>
        <p:grpSp>
          <p:nvGrpSpPr>
            <p:cNvPr id="82" name="Group 3">
              <a:extLst>
                <a:ext uri="{FF2B5EF4-FFF2-40B4-BE49-F238E27FC236}">
                  <a16:creationId xmlns:a16="http://schemas.microsoft.com/office/drawing/2014/main" id="{177773D0-B5A1-4404-972C-1A36880F57A7}"/>
                </a:ext>
              </a:extLst>
            </p:cNvPr>
            <p:cNvGrpSpPr/>
            <p:nvPr/>
          </p:nvGrpSpPr>
          <p:grpSpPr>
            <a:xfrm>
              <a:off x="966652" y="3900797"/>
              <a:ext cx="1432380" cy="938640"/>
              <a:chOff x="1188984" y="3002417"/>
              <a:chExt cx="1800345" cy="1601569"/>
            </a:xfrm>
          </p:grpSpPr>
          <p:sp>
            <p:nvSpPr>
              <p:cNvPr id="98" name="Rectángulo 44">
                <a:extLst>
                  <a:ext uri="{FF2B5EF4-FFF2-40B4-BE49-F238E27FC236}">
                    <a16:creationId xmlns:a16="http://schemas.microsoft.com/office/drawing/2014/main" id="{677A4CA2-9196-4875-81A6-4EDD87ABA566}"/>
                  </a:ext>
                </a:extLst>
              </p:cNvPr>
              <p:cNvSpPr/>
              <p:nvPr/>
            </p:nvSpPr>
            <p:spPr>
              <a:xfrm rot="10800000" flipV="1">
                <a:off x="1189330" y="3002417"/>
                <a:ext cx="1799999" cy="368553"/>
              </a:xfrm>
              <a:prstGeom prst="rect">
                <a:avLst/>
              </a:prstGeom>
              <a:gradFill flip="none" rotWithShape="1">
                <a:gsLst>
                  <a:gs pos="0">
                    <a:srgbClr val="B66C96">
                      <a:alpha val="88000"/>
                    </a:srgbClr>
                  </a:gs>
                  <a:gs pos="100000">
                    <a:srgbClr val="BE709D">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Reading</a:t>
                </a:r>
              </a:p>
            </p:txBody>
          </p:sp>
          <p:sp>
            <p:nvSpPr>
              <p:cNvPr id="99" name="Rectángulo 86">
                <a:extLst>
                  <a:ext uri="{FF2B5EF4-FFF2-40B4-BE49-F238E27FC236}">
                    <a16:creationId xmlns:a16="http://schemas.microsoft.com/office/drawing/2014/main" id="{E2663E60-CD48-4CF0-AAAB-445B5B5497E0}"/>
                  </a:ext>
                </a:extLst>
              </p:cNvPr>
              <p:cNvSpPr/>
              <p:nvPr/>
            </p:nvSpPr>
            <p:spPr>
              <a:xfrm>
                <a:off x="1188984" y="3375475"/>
                <a:ext cx="1799999" cy="1228511"/>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The Future of Entertainment: to read an article about the future of TV and film industry</a:t>
                </a:r>
              </a:p>
            </p:txBody>
          </p:sp>
        </p:grpSp>
        <p:grpSp>
          <p:nvGrpSpPr>
            <p:cNvPr id="83" name="Group 11">
              <a:extLst>
                <a:ext uri="{FF2B5EF4-FFF2-40B4-BE49-F238E27FC236}">
                  <a16:creationId xmlns:a16="http://schemas.microsoft.com/office/drawing/2014/main" id="{6F7E3F9D-3439-40FE-9BA4-56BC557A143A}"/>
                </a:ext>
              </a:extLst>
            </p:cNvPr>
            <p:cNvGrpSpPr/>
            <p:nvPr/>
          </p:nvGrpSpPr>
          <p:grpSpPr>
            <a:xfrm>
              <a:off x="7494847" y="4939668"/>
              <a:ext cx="1440000" cy="935999"/>
              <a:chOff x="5070889" y="2991435"/>
              <a:chExt cx="1512000" cy="935999"/>
            </a:xfrm>
          </p:grpSpPr>
          <p:sp>
            <p:nvSpPr>
              <p:cNvPr id="96" name="Rectángulo 44">
                <a:extLst>
                  <a:ext uri="{FF2B5EF4-FFF2-40B4-BE49-F238E27FC236}">
                    <a16:creationId xmlns:a16="http://schemas.microsoft.com/office/drawing/2014/main" id="{AE73E14A-CD0B-4BB6-959E-1B662AE181CE}"/>
                  </a:ext>
                </a:extLst>
              </p:cNvPr>
              <p:cNvSpPr/>
              <p:nvPr/>
            </p:nvSpPr>
            <p:spPr>
              <a:xfrm rot="10800000" flipV="1">
                <a:off x="5070889" y="2991435"/>
                <a:ext cx="1512000" cy="216000"/>
              </a:xfrm>
              <a:prstGeom prst="rect">
                <a:avLst/>
              </a:prstGeom>
              <a:gradFill flip="none" rotWithShape="1">
                <a:gsLst>
                  <a:gs pos="0">
                    <a:srgbClr val="004D40">
                      <a:alpha val="92000"/>
                    </a:srgbClr>
                  </a:gs>
                  <a:gs pos="100000">
                    <a:srgbClr val="004D40">
                      <a:alpha val="76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Pronunciation</a:t>
                </a:r>
              </a:p>
            </p:txBody>
          </p:sp>
          <p:sp>
            <p:nvSpPr>
              <p:cNvPr id="97" name="Rectángulo 86">
                <a:extLst>
                  <a:ext uri="{FF2B5EF4-FFF2-40B4-BE49-F238E27FC236}">
                    <a16:creationId xmlns:a16="http://schemas.microsoft.com/office/drawing/2014/main" id="{6A53C373-2F6C-4477-A7F1-B5A004CE5669}"/>
                  </a:ext>
                </a:extLst>
              </p:cNvPr>
              <p:cNvSpPr/>
              <p:nvPr/>
            </p:nvSpPr>
            <p:spPr>
              <a:xfrm>
                <a:off x="5070889" y="3207434"/>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sz="900" dirty="0">
                    <a:solidFill>
                      <a:schemeClr val="tx1"/>
                    </a:solidFill>
                    <a:latin typeface="Segoe UI Semilight" panose="020B0402040204020203" pitchFamily="34" charset="0"/>
                    <a:cs typeface="Segoe UI Semilight" panose="020B0402040204020203" pitchFamily="34" charset="0"/>
                  </a:rPr>
                  <a:t>Rhythm in speaking</a:t>
                </a:r>
              </a:p>
            </p:txBody>
          </p:sp>
        </p:grpSp>
        <p:grpSp>
          <p:nvGrpSpPr>
            <p:cNvPr id="84" name="Group 7">
              <a:extLst>
                <a:ext uri="{FF2B5EF4-FFF2-40B4-BE49-F238E27FC236}">
                  <a16:creationId xmlns:a16="http://schemas.microsoft.com/office/drawing/2014/main" id="{B9794512-AE97-4F00-AFA8-34C4288FFF0F}"/>
                </a:ext>
              </a:extLst>
            </p:cNvPr>
            <p:cNvGrpSpPr/>
            <p:nvPr/>
          </p:nvGrpSpPr>
          <p:grpSpPr>
            <a:xfrm>
              <a:off x="7490869" y="2846588"/>
              <a:ext cx="1440000" cy="1056832"/>
              <a:chOff x="3069097" y="3269485"/>
              <a:chExt cx="1514868" cy="1056832"/>
            </a:xfrm>
          </p:grpSpPr>
          <p:sp>
            <p:nvSpPr>
              <p:cNvPr id="94" name="Rectángulo 83">
                <a:extLst>
                  <a:ext uri="{FF2B5EF4-FFF2-40B4-BE49-F238E27FC236}">
                    <a16:creationId xmlns:a16="http://schemas.microsoft.com/office/drawing/2014/main" id="{D0319D14-534A-4699-B3B6-A088D127B793}"/>
                  </a:ext>
                </a:extLst>
              </p:cNvPr>
              <p:cNvSpPr/>
              <p:nvPr/>
            </p:nvSpPr>
            <p:spPr>
              <a:xfrm rot="10800000" flipV="1">
                <a:off x="3069097" y="3269485"/>
                <a:ext cx="1512000" cy="216000"/>
              </a:xfrm>
              <a:prstGeom prst="rect">
                <a:avLst/>
              </a:prstGeom>
              <a:gradFill flip="none" rotWithShape="1">
                <a:gsLst>
                  <a:gs pos="0">
                    <a:srgbClr val="EBC130">
                      <a:alpha val="99000"/>
                    </a:srgbClr>
                  </a:gs>
                  <a:gs pos="100000">
                    <a:srgbClr val="EBC130">
                      <a:alpha val="64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Use of English</a:t>
                </a:r>
              </a:p>
            </p:txBody>
          </p:sp>
          <p:sp>
            <p:nvSpPr>
              <p:cNvPr id="95" name="Rectángulo 96">
                <a:extLst>
                  <a:ext uri="{FF2B5EF4-FFF2-40B4-BE49-F238E27FC236}">
                    <a16:creationId xmlns:a16="http://schemas.microsoft.com/office/drawing/2014/main" id="{9C081932-41FD-4582-9B7B-76BD002801FB}"/>
                  </a:ext>
                </a:extLst>
              </p:cNvPr>
              <p:cNvSpPr/>
              <p:nvPr/>
            </p:nvSpPr>
            <p:spPr>
              <a:xfrm>
                <a:off x="3071965" y="3492053"/>
                <a:ext cx="1512000" cy="834264"/>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Going to: future</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Present Perfect</a:t>
                </a:r>
              </a:p>
            </p:txBody>
          </p:sp>
        </p:grpSp>
        <p:grpSp>
          <p:nvGrpSpPr>
            <p:cNvPr id="85" name="Group 8">
              <a:extLst>
                <a:ext uri="{FF2B5EF4-FFF2-40B4-BE49-F238E27FC236}">
                  <a16:creationId xmlns:a16="http://schemas.microsoft.com/office/drawing/2014/main" id="{7379C59A-B81A-4236-84B5-B5CBEFD85A3F}"/>
                </a:ext>
              </a:extLst>
            </p:cNvPr>
            <p:cNvGrpSpPr/>
            <p:nvPr/>
          </p:nvGrpSpPr>
          <p:grpSpPr>
            <a:xfrm>
              <a:off x="963257" y="4948950"/>
              <a:ext cx="1440000" cy="927441"/>
              <a:chOff x="4881942" y="4422037"/>
              <a:chExt cx="1515579" cy="927441"/>
            </a:xfrm>
          </p:grpSpPr>
          <p:sp>
            <p:nvSpPr>
              <p:cNvPr id="92" name="Rectángulo 34">
                <a:extLst>
                  <a:ext uri="{FF2B5EF4-FFF2-40B4-BE49-F238E27FC236}">
                    <a16:creationId xmlns:a16="http://schemas.microsoft.com/office/drawing/2014/main" id="{582E7D47-186C-4102-B6A3-E05A9D7CEB4B}"/>
                  </a:ext>
                </a:extLst>
              </p:cNvPr>
              <p:cNvSpPr/>
              <p:nvPr/>
            </p:nvSpPr>
            <p:spPr>
              <a:xfrm rot="10800000" flipV="1">
                <a:off x="4885522" y="4422037"/>
                <a:ext cx="1511999" cy="216000"/>
              </a:xfrm>
              <a:prstGeom prst="rect">
                <a:avLst/>
              </a:prstGeom>
              <a:gradFill flip="none" rotWithShape="1">
                <a:gsLst>
                  <a:gs pos="0">
                    <a:srgbClr val="961A5B">
                      <a:alpha val="99000"/>
                    </a:srgbClr>
                  </a:gs>
                  <a:gs pos="100000">
                    <a:srgbClr val="961A5B">
                      <a:alpha val="75000"/>
                    </a:srgbClr>
                  </a:gs>
                </a:gsLst>
                <a:lin ang="5400000" scaled="1"/>
                <a:tileRect/>
              </a:gradFill>
              <a:ln>
                <a:noFill/>
              </a:ln>
              <a:effectLst>
                <a:outerShdw blurRad="50800" dist="38100" algn="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Writing</a:t>
                </a:r>
              </a:p>
            </p:txBody>
          </p:sp>
          <p:sp>
            <p:nvSpPr>
              <p:cNvPr id="93" name="Rectángulo 5">
                <a:extLst>
                  <a:ext uri="{FF2B5EF4-FFF2-40B4-BE49-F238E27FC236}">
                    <a16:creationId xmlns:a16="http://schemas.microsoft.com/office/drawing/2014/main" id="{2394CDCA-6E1D-4E88-A4CF-DEB758E3FA59}"/>
                  </a:ext>
                </a:extLst>
              </p:cNvPr>
              <p:cNvSpPr/>
              <p:nvPr/>
            </p:nvSpPr>
            <p:spPr>
              <a:xfrm>
                <a:off x="4881942" y="4629478"/>
                <a:ext cx="1511999"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King’s College London: to write about goals accomplished</a:t>
                </a:r>
              </a:p>
            </p:txBody>
          </p:sp>
        </p:grpSp>
        <p:grpSp>
          <p:nvGrpSpPr>
            <p:cNvPr id="86" name="Group 9">
              <a:extLst>
                <a:ext uri="{FF2B5EF4-FFF2-40B4-BE49-F238E27FC236}">
                  <a16:creationId xmlns:a16="http://schemas.microsoft.com/office/drawing/2014/main" id="{EC449873-EB49-4865-84CA-9FAF1EF76EC4}"/>
                </a:ext>
              </a:extLst>
            </p:cNvPr>
            <p:cNvGrpSpPr/>
            <p:nvPr/>
          </p:nvGrpSpPr>
          <p:grpSpPr>
            <a:xfrm>
              <a:off x="7493243" y="1803212"/>
              <a:ext cx="1440000" cy="928568"/>
              <a:chOff x="1218046" y="4910959"/>
              <a:chExt cx="1512594" cy="928568"/>
            </a:xfrm>
          </p:grpSpPr>
          <p:sp>
            <p:nvSpPr>
              <p:cNvPr id="90" name="Rectángulo 41">
                <a:extLst>
                  <a:ext uri="{FF2B5EF4-FFF2-40B4-BE49-F238E27FC236}">
                    <a16:creationId xmlns:a16="http://schemas.microsoft.com/office/drawing/2014/main" id="{FBFE1CC1-D88A-4940-9AC7-3896EF13A3A9}"/>
                  </a:ext>
                </a:extLst>
              </p:cNvPr>
              <p:cNvSpPr/>
              <p:nvPr/>
            </p:nvSpPr>
            <p:spPr>
              <a:xfrm rot="10800000" flipV="1">
                <a:off x="1218639" y="4910959"/>
                <a:ext cx="1512001" cy="216000"/>
              </a:xfrm>
              <a:prstGeom prst="rect">
                <a:avLst/>
              </a:prstGeom>
              <a:gradFill flip="none" rotWithShape="1">
                <a:gsLst>
                  <a:gs pos="0">
                    <a:srgbClr val="D57D3B">
                      <a:alpha val="90000"/>
                    </a:srgbClr>
                  </a:gs>
                  <a:gs pos="100000">
                    <a:srgbClr val="D27C3A">
                      <a:alpha val="70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dirty="0">
                    <a:latin typeface="Segoe UI Semibold" panose="020B0702040204020203" pitchFamily="34" charset="0"/>
                    <a:cs typeface="Segoe UI Semibold" panose="020B0702040204020203" pitchFamily="34" charset="0"/>
                  </a:rPr>
                  <a:t>Speaking</a:t>
                </a:r>
              </a:p>
            </p:txBody>
          </p:sp>
          <p:sp>
            <p:nvSpPr>
              <p:cNvPr id="91" name="Rectángulo 72">
                <a:extLst>
                  <a:ext uri="{FF2B5EF4-FFF2-40B4-BE49-F238E27FC236}">
                    <a16:creationId xmlns:a16="http://schemas.microsoft.com/office/drawing/2014/main" id="{7C45D963-DBB8-4ABF-A607-BD9D33933A6A}"/>
                  </a:ext>
                </a:extLst>
              </p:cNvPr>
              <p:cNvSpPr/>
              <p:nvPr/>
            </p:nvSpPr>
            <p:spPr>
              <a:xfrm>
                <a:off x="1218046" y="5119527"/>
                <a:ext cx="1512001"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a:t>
                </a:r>
              </a:p>
            </p:txBody>
          </p:sp>
        </p:grpSp>
        <p:grpSp>
          <p:nvGrpSpPr>
            <p:cNvPr id="87" name="Group 10">
              <a:extLst>
                <a:ext uri="{FF2B5EF4-FFF2-40B4-BE49-F238E27FC236}">
                  <a16:creationId xmlns:a16="http://schemas.microsoft.com/office/drawing/2014/main" id="{29F4D669-21F2-41BB-A446-DDA7409CA736}"/>
                </a:ext>
              </a:extLst>
            </p:cNvPr>
            <p:cNvGrpSpPr/>
            <p:nvPr/>
          </p:nvGrpSpPr>
          <p:grpSpPr>
            <a:xfrm>
              <a:off x="7491957" y="3882836"/>
              <a:ext cx="1440000" cy="935643"/>
              <a:chOff x="3052508" y="4927609"/>
              <a:chExt cx="1517547" cy="935643"/>
            </a:xfrm>
          </p:grpSpPr>
          <p:sp>
            <p:nvSpPr>
              <p:cNvPr id="88" name="Rectángulo 87">
                <a:extLst>
                  <a:ext uri="{FF2B5EF4-FFF2-40B4-BE49-F238E27FC236}">
                    <a16:creationId xmlns:a16="http://schemas.microsoft.com/office/drawing/2014/main" id="{FA2212B5-6CA5-48BD-95AF-E9794CE1AD07}"/>
                  </a:ext>
                </a:extLst>
              </p:cNvPr>
              <p:cNvSpPr/>
              <p:nvPr/>
            </p:nvSpPr>
            <p:spPr>
              <a:xfrm rot="10800000" flipV="1">
                <a:off x="3058055" y="4927609"/>
                <a:ext cx="1512000" cy="216000"/>
              </a:xfrm>
              <a:prstGeom prst="rect">
                <a:avLst/>
              </a:prstGeom>
              <a:gradFill flip="none" rotWithShape="1">
                <a:gsLst>
                  <a:gs pos="0">
                    <a:srgbClr val="3E9795">
                      <a:alpha val="92000"/>
                    </a:srgbClr>
                  </a:gs>
                  <a:gs pos="100000">
                    <a:srgbClr val="3E9896">
                      <a:alpha val="76000"/>
                    </a:srgbClr>
                  </a:gs>
                </a:gsLst>
                <a:lin ang="5400000" scaled="1"/>
                <a:tileRect/>
              </a:gra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950" dirty="0">
                    <a:latin typeface="Segoe UI Semibold" panose="020B0702040204020203" pitchFamily="34" charset="0"/>
                    <a:cs typeface="Segoe UI Semibold" panose="020B0702040204020203" pitchFamily="34" charset="0"/>
                  </a:rPr>
                  <a:t>Vocabulary</a:t>
                </a:r>
              </a:p>
            </p:txBody>
          </p:sp>
          <p:sp>
            <p:nvSpPr>
              <p:cNvPr id="89" name="Rectángulo 79">
                <a:extLst>
                  <a:ext uri="{FF2B5EF4-FFF2-40B4-BE49-F238E27FC236}">
                    <a16:creationId xmlns:a16="http://schemas.microsoft.com/office/drawing/2014/main" id="{8A6AB136-8679-47C4-B5E4-3351D5304B1A}"/>
                  </a:ext>
                </a:extLst>
              </p:cNvPr>
              <p:cNvSpPr/>
              <p:nvPr/>
            </p:nvSpPr>
            <p:spPr>
              <a:xfrm>
                <a:off x="3052508" y="5143252"/>
                <a:ext cx="1512000" cy="720000"/>
              </a:xfrm>
              <a:prstGeom prst="rect">
                <a:avLst/>
              </a:prstGeom>
              <a:solidFill>
                <a:schemeClr val="bg1"/>
              </a:solidFill>
              <a:ln>
                <a:noFill/>
              </a:ln>
              <a:effectLst>
                <a:outerShdw blurRad="50800" dist="38100" algn="l" rotWithShape="0">
                  <a:prstClr val="black">
                    <a:alpha val="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Show business: TV programs. Vocabulary to write a movie review</a:t>
                </a:r>
              </a:p>
              <a:p>
                <a:pPr algn="ctr"/>
                <a:r>
                  <a:rPr lang="en-US" sz="900" dirty="0">
                    <a:solidFill>
                      <a:schemeClr val="tx1">
                        <a:lumMod val="75000"/>
                        <a:lumOff val="25000"/>
                      </a:schemeClr>
                    </a:solidFill>
                    <a:latin typeface="Segoe UI Semilight" panose="020B0402040204020203" pitchFamily="34" charset="0"/>
                    <a:cs typeface="Segoe UI Semilight" panose="020B0402040204020203" pitchFamily="34" charset="0"/>
                  </a:rPr>
                  <a:t>Vocabulary related to nature and climate change.</a:t>
                </a:r>
              </a:p>
            </p:txBody>
          </p:sp>
        </p:grpSp>
      </p:grpSp>
    </p:spTree>
    <p:extLst>
      <p:ext uri="{BB962C8B-B14F-4D97-AF65-F5344CB8AC3E}">
        <p14:creationId xmlns:p14="http://schemas.microsoft.com/office/powerpoint/2010/main" val="95453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68</a:t>
            </a:fld>
            <a:endParaRPr lang="es-MX" dirty="0">
              <a:latin typeface="Segoe UI Semilight" panose="020B0402040204020203" pitchFamily="34" charset="0"/>
              <a:cs typeface="Segoe UI Semilight" panose="020B0402040204020203" pitchFamily="34" charset="0"/>
            </a:endParaRPr>
          </a:p>
        </p:txBody>
      </p:sp>
      <p:sp>
        <p:nvSpPr>
          <p:cNvPr id="14" name="TextBox 10">
            <a:extLst>
              <a:ext uri="{FF2B5EF4-FFF2-40B4-BE49-F238E27FC236}">
                <a16:creationId xmlns:a16="http://schemas.microsoft.com/office/drawing/2014/main" id="{7C22546D-9A69-432E-9D3B-A2F1017E2DB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2000"/>
                  </a:schemeClr>
                </a:solidFill>
                <a:latin typeface="Segoe UI Semibold" panose="020B0702040204020203" pitchFamily="34" charset="0"/>
                <a:cs typeface="Segoe UI Semibold" panose="020B0702040204020203" pitchFamily="34" charset="0"/>
              </a:rPr>
              <a:t>4</a:t>
            </a:r>
            <a:endParaRPr lang="en-GB" sz="1300" dirty="0">
              <a:solidFill>
                <a:schemeClr val="bg1">
                  <a:alpha val="12000"/>
                </a:schemeClr>
              </a:solidFill>
              <a:latin typeface="Segoe UI Semibold" panose="020B0702040204020203" pitchFamily="34" charset="0"/>
              <a:cs typeface="Segoe UI Semibold" panose="020B0702040204020203" pitchFamily="34" charset="0"/>
            </a:endParaRPr>
          </a:p>
        </p:txBody>
      </p:sp>
      <p:grpSp>
        <p:nvGrpSpPr>
          <p:cNvPr id="15" name="Grupo 14">
            <a:extLst>
              <a:ext uri="{FF2B5EF4-FFF2-40B4-BE49-F238E27FC236}">
                <a16:creationId xmlns:a16="http://schemas.microsoft.com/office/drawing/2014/main" id="{107D6DC5-C181-4980-8CA4-5BBEA0FB3C16}"/>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4419E695-0360-4B9D-A481-C01412FDDB2F}"/>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CD999F6C-5112-4FD8-8B1C-F44FE79EE9A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9" name="TextBox 10">
            <a:extLst>
              <a:ext uri="{FF2B5EF4-FFF2-40B4-BE49-F238E27FC236}">
                <a16:creationId xmlns:a16="http://schemas.microsoft.com/office/drawing/2014/main" id="{AA8A3B50-DEA0-4787-ADEF-2CD40214BF2D}"/>
              </a:ext>
            </a:extLst>
          </p:cNvPr>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“King's College London” (XVI)</a:t>
            </a:r>
          </a:p>
        </p:txBody>
      </p:sp>
      <p:graphicFrame>
        <p:nvGraphicFramePr>
          <p:cNvPr id="21" name="Table 6">
            <a:extLst>
              <a:ext uri="{FF2B5EF4-FFF2-40B4-BE49-F238E27FC236}">
                <a16:creationId xmlns:a16="http://schemas.microsoft.com/office/drawing/2014/main" id="{0727041A-07DA-4A4F-BC62-EA74F5FDE3DE}"/>
              </a:ext>
            </a:extLst>
          </p:cNvPr>
          <p:cNvGraphicFramePr>
            <a:graphicFrameLocks noGrp="1"/>
          </p:cNvGraphicFramePr>
          <p:nvPr>
            <p:extLst>
              <p:ext uri="{D42A27DB-BD31-4B8C-83A1-F6EECF244321}">
                <p14:modId xmlns:p14="http://schemas.microsoft.com/office/powerpoint/2010/main" val="3344272683"/>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3" name="Table 6">
            <a:extLst>
              <a:ext uri="{FF2B5EF4-FFF2-40B4-BE49-F238E27FC236}">
                <a16:creationId xmlns:a16="http://schemas.microsoft.com/office/drawing/2014/main" id="{5671ECAA-D821-4182-86EA-A95D5DD9FFCF}"/>
              </a:ext>
            </a:extLst>
          </p:cNvPr>
          <p:cNvGraphicFramePr>
            <a:graphicFrameLocks noGrp="1"/>
          </p:cNvGraphicFramePr>
          <p:nvPr>
            <p:extLst>
              <p:ext uri="{D42A27DB-BD31-4B8C-83A1-F6EECF244321}">
                <p14:modId xmlns:p14="http://schemas.microsoft.com/office/powerpoint/2010/main" val="1528459238"/>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4568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69</a:t>
            </a:fld>
            <a:endParaRPr lang="es-MX" dirty="0">
              <a:latin typeface="Segoe UI Semilight" panose="020B0402040204020203" pitchFamily="34" charset="0"/>
              <a:cs typeface="Segoe UI Semilight" panose="020B0402040204020203" pitchFamily="34" charset="0"/>
            </a:endParaRPr>
          </a:p>
        </p:txBody>
      </p:sp>
      <p:grpSp>
        <p:nvGrpSpPr>
          <p:cNvPr id="14" name="Grupo 13">
            <a:extLst>
              <a:ext uri="{FF2B5EF4-FFF2-40B4-BE49-F238E27FC236}">
                <a16:creationId xmlns:a16="http://schemas.microsoft.com/office/drawing/2014/main" id="{AC8F6CAD-E4FE-4AB4-A1BE-709D624EDAB3}"/>
              </a:ext>
            </a:extLst>
          </p:cNvPr>
          <p:cNvGrpSpPr/>
          <p:nvPr/>
        </p:nvGrpSpPr>
        <p:grpSpPr>
          <a:xfrm>
            <a:off x="8293972" y="113747"/>
            <a:ext cx="695398" cy="396000"/>
            <a:chOff x="8296710" y="113747"/>
            <a:chExt cx="695398" cy="396000"/>
          </a:xfrm>
        </p:grpSpPr>
        <p:sp>
          <p:nvSpPr>
            <p:cNvPr id="15" name="Rectángulo 7">
              <a:extLst>
                <a:ext uri="{FF2B5EF4-FFF2-40B4-BE49-F238E27FC236}">
                  <a16:creationId xmlns:a16="http://schemas.microsoft.com/office/drawing/2014/main" id="{E440A470-6C08-4959-9A4B-D649BF882788}"/>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6" name="TextBox 12">
              <a:extLst>
                <a:ext uri="{FF2B5EF4-FFF2-40B4-BE49-F238E27FC236}">
                  <a16:creationId xmlns:a16="http://schemas.microsoft.com/office/drawing/2014/main" id="{680B1408-2D19-4C61-B684-E2FF239EEFD5}"/>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sp>
        <p:nvSpPr>
          <p:cNvPr id="17" name="TextBox 10">
            <a:extLst>
              <a:ext uri="{FF2B5EF4-FFF2-40B4-BE49-F238E27FC236}">
                <a16:creationId xmlns:a16="http://schemas.microsoft.com/office/drawing/2014/main" id="{8C74DB0C-6FC1-40AA-9C8C-03536C1365AF}"/>
              </a:ext>
            </a:extLst>
          </p:cNvPr>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n-US" sz="3200" dirty="0">
                <a:solidFill>
                  <a:srgbClr val="347E7C"/>
                </a:solidFill>
                <a:latin typeface="Segoe UI" panose="020B0502040204020203" pitchFamily="34" charset="0"/>
                <a:cs typeface="Segoe UI" panose="020B0502040204020203" pitchFamily="34" charset="0"/>
              </a:rPr>
              <a:t>“King's College London” (XVI)</a:t>
            </a:r>
          </a:p>
        </p:txBody>
      </p:sp>
      <p:graphicFrame>
        <p:nvGraphicFramePr>
          <p:cNvPr id="13" name="Table 6">
            <a:extLst>
              <a:ext uri="{FF2B5EF4-FFF2-40B4-BE49-F238E27FC236}">
                <a16:creationId xmlns:a16="http://schemas.microsoft.com/office/drawing/2014/main" id="{25135046-1342-42CB-AD2E-50930A73D939}"/>
              </a:ext>
            </a:extLst>
          </p:cNvPr>
          <p:cNvGraphicFramePr>
            <a:graphicFrameLocks noGrp="1"/>
          </p:cNvGraphicFramePr>
          <p:nvPr>
            <p:extLst>
              <p:ext uri="{D42A27DB-BD31-4B8C-83A1-F6EECF244321}">
                <p14:modId xmlns:p14="http://schemas.microsoft.com/office/powerpoint/2010/main" val="3841181026"/>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8" name="Table 6">
            <a:extLst>
              <a:ext uri="{FF2B5EF4-FFF2-40B4-BE49-F238E27FC236}">
                <a16:creationId xmlns:a16="http://schemas.microsoft.com/office/drawing/2014/main" id="{C1D848DE-30AA-464E-89E8-3E70978A12B7}"/>
              </a:ext>
            </a:extLst>
          </p:cNvPr>
          <p:cNvGraphicFramePr>
            <a:graphicFrameLocks noGrp="1"/>
          </p:cNvGraphicFramePr>
          <p:nvPr>
            <p:extLst>
              <p:ext uri="{D42A27DB-BD31-4B8C-83A1-F6EECF244321}">
                <p14:modId xmlns:p14="http://schemas.microsoft.com/office/powerpoint/2010/main" val="2138418766"/>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330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7</a:t>
            </a:fld>
            <a:endParaRPr lang="es-MX" dirty="0">
              <a:latin typeface="Segoe UI Semilight" panose="020B0402040204020203" pitchFamily="34" charset="0"/>
              <a:cs typeface="Segoe UI Semilight" panose="020B0402040204020203" pitchFamily="34" charset="0"/>
            </a:endParaRPr>
          </a:p>
        </p:txBody>
      </p:sp>
      <p:sp>
        <p:nvSpPr>
          <p:cNvPr id="12" name="TextBox 10"/>
          <p:cNvSpPr txBox="1"/>
          <p:nvPr/>
        </p:nvSpPr>
        <p:spPr>
          <a:xfrm>
            <a:off x="607830" y="915269"/>
            <a:ext cx="8612369" cy="584775"/>
          </a:xfrm>
          <a:prstGeom prst="rect">
            <a:avLst/>
          </a:prstGeom>
          <a:noFill/>
        </p:spPr>
        <p:txBody>
          <a:bodyPr wrap="square" rtlCol="0">
            <a:spAutoFit/>
          </a:bodyP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Introduction</a:t>
            </a:r>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3200" dirty="0">
                <a:solidFill>
                  <a:srgbClr val="804B83"/>
                </a:solidFill>
                <a:latin typeface="Segoe UI" panose="020B0502040204020203" pitchFamily="34" charset="0"/>
                <a:cs typeface="Segoe UI" panose="020B0502040204020203" pitchFamily="34" charset="0"/>
              </a:rPr>
              <a:t>The Three Main Sections</a:t>
            </a:r>
          </a:p>
        </p:txBody>
      </p:sp>
      <p:sp>
        <p:nvSpPr>
          <p:cNvPr id="14" name="TextBox 13"/>
          <p:cNvSpPr txBox="1"/>
          <p:nvPr/>
        </p:nvSpPr>
        <p:spPr>
          <a:xfrm>
            <a:off x="8340273" y="165553"/>
            <a:ext cx="678730" cy="292388"/>
          </a:xfrm>
          <a:prstGeom prst="rect">
            <a:avLst/>
          </a:prstGeom>
          <a:noFill/>
        </p:spPr>
        <p:txBody>
          <a:bodyPr wrap="square" rtlCol="0">
            <a:spAutoFit/>
          </a:bodyPr>
          <a:lstStyle/>
          <a:p>
            <a:r>
              <a:rPr lang="es-MX" sz="1300" dirty="0">
                <a:solidFill>
                  <a:schemeClr val="bg1">
                    <a:alpha val="18000"/>
                  </a:schemeClr>
                </a:solidFill>
                <a:latin typeface="Segoe UI Semibold" panose="020B0702040204020203" pitchFamily="34" charset="0"/>
                <a:cs typeface="Segoe UI Semibold" panose="020B0702040204020203" pitchFamily="34" charset="0"/>
              </a:rPr>
              <a:t>1</a:t>
            </a:r>
            <a:endParaRPr lang="en-GB" sz="1300" dirty="0">
              <a:solidFill>
                <a:schemeClr val="bg1">
                  <a:alpha val="18000"/>
                </a:schemeClr>
              </a:solidFill>
              <a:latin typeface="Segoe UI Semibold" panose="020B0702040204020203" pitchFamily="34" charset="0"/>
              <a:cs typeface="Segoe UI Semibold" panose="020B0702040204020203" pitchFamily="34" charset="0"/>
            </a:endParaRPr>
          </a:p>
        </p:txBody>
      </p:sp>
      <p:sp>
        <p:nvSpPr>
          <p:cNvPr id="17" name="Rectángulo 7">
            <a:extLst>
              <a:ext uri="{FF2B5EF4-FFF2-40B4-BE49-F238E27FC236}">
                <a16:creationId xmlns:a16="http://schemas.microsoft.com/office/drawing/2014/main" id="{00340591-547C-416D-A38F-C71B618CBB59}"/>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0" name="TextBox 11">
            <a:extLst>
              <a:ext uri="{FF2B5EF4-FFF2-40B4-BE49-F238E27FC236}">
                <a16:creationId xmlns:a16="http://schemas.microsoft.com/office/drawing/2014/main" id="{0538F4BF-723E-419F-8FA6-38BA1100FB1E}"/>
              </a:ext>
            </a:extLst>
          </p:cNvPr>
          <p:cNvSpPr txBox="1"/>
          <p:nvPr/>
        </p:nvSpPr>
        <p:spPr>
          <a:xfrm>
            <a:off x="8335043" y="157461"/>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1</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sp>
        <p:nvSpPr>
          <p:cNvPr id="18" name="Rectángulo 2">
            <a:extLst>
              <a:ext uri="{FF2B5EF4-FFF2-40B4-BE49-F238E27FC236}">
                <a16:creationId xmlns:a16="http://schemas.microsoft.com/office/drawing/2014/main" id="{7B466A65-98A7-4300-B9B6-E5D57DB39166}"/>
              </a:ext>
            </a:extLst>
          </p:cNvPr>
          <p:cNvSpPr/>
          <p:nvPr/>
        </p:nvSpPr>
        <p:spPr>
          <a:xfrm>
            <a:off x="617836" y="1750428"/>
            <a:ext cx="2849539" cy="4693593"/>
          </a:xfrm>
          <a:prstGeom prst="rect">
            <a:avLst/>
          </a:prstGeom>
        </p:spPr>
        <p:txBody>
          <a:bodyPr wrap="square">
            <a:spAutoFit/>
          </a:bodyPr>
          <a:lstStyle/>
          <a:p>
            <a:r>
              <a:rPr lang="en-GB" sz="1300" dirty="0">
                <a:latin typeface="Segoe UI Semilight" panose="020B0402040204020203" pitchFamily="34" charset="0"/>
                <a:cs typeface="Segoe UI Semilight" panose="020B0402040204020203" pitchFamily="34" charset="0"/>
              </a:rPr>
              <a:t>My DLP is based on The European Language Portfolio (ELP) by the Council of Europe, the same organization that developed The Common European Framework of Reference (CEFR).</a:t>
            </a:r>
          </a:p>
          <a:p>
            <a:endParaRPr lang="en-US" sz="1300" dirty="0">
              <a:latin typeface="Segoe UI Semibold" panose="020B0702040204020203" pitchFamily="34" charset="0"/>
              <a:cs typeface="Segoe UI Semibold" panose="020B0702040204020203" pitchFamily="34" charset="0"/>
            </a:endParaRPr>
          </a:p>
          <a:p>
            <a:r>
              <a:rPr lang="en-US" sz="1300" dirty="0">
                <a:latin typeface="Segoe UI Semibold" panose="020B0702040204020203" pitchFamily="34" charset="0"/>
                <a:cs typeface="Segoe UI Semibold" panose="020B0702040204020203" pitchFamily="34" charset="0"/>
              </a:rPr>
              <a:t>The portfolio has 3 main sections: </a:t>
            </a:r>
            <a:endParaRPr lang="es-MX" sz="1300" dirty="0">
              <a:latin typeface="Segoe UI Semilight" panose="020B0402040204020203" pitchFamily="34" charset="0"/>
              <a:cs typeface="Segoe UI Semilight" panose="020B0402040204020203" pitchFamily="34" charset="0"/>
            </a:endParaRPr>
          </a:p>
          <a:p>
            <a:endParaRPr lang="en-US" sz="1300" dirty="0">
              <a:latin typeface="Segoe UI Semilight" panose="020B0402040204020203" pitchFamily="34" charset="0"/>
              <a:cs typeface="Segoe UI Semilight" panose="020B0402040204020203" pitchFamily="34" charset="0"/>
            </a:endParaRPr>
          </a:p>
          <a:p>
            <a:r>
              <a:rPr lang="en-US" sz="1300" dirty="0">
                <a:latin typeface="Segoe UI Semilight" panose="020B0402040204020203" pitchFamily="34" charset="0"/>
                <a:cs typeface="Segoe UI Semilight" panose="020B0402040204020203" pitchFamily="34" charset="0"/>
              </a:rPr>
              <a:t>1. Passport: a representation of different language skills and intercultural experiences, in and out of school.</a:t>
            </a:r>
            <a:endParaRPr lang="es-MX" sz="1300" dirty="0">
              <a:latin typeface="Segoe UI Semilight" panose="020B0402040204020203" pitchFamily="34" charset="0"/>
              <a:cs typeface="Segoe UI Semilight" panose="020B0402040204020203" pitchFamily="34" charset="0"/>
            </a:endParaRPr>
          </a:p>
          <a:p>
            <a:endParaRPr lang="es-MX" sz="1300" dirty="0">
              <a:latin typeface="Segoe UI Semilight" panose="020B0402040204020203" pitchFamily="34" charset="0"/>
              <a:cs typeface="Segoe UI Semilight" panose="020B0402040204020203" pitchFamily="34" charset="0"/>
            </a:endParaRPr>
          </a:p>
          <a:p>
            <a:r>
              <a:rPr lang="en-US" sz="1300" dirty="0">
                <a:latin typeface="Segoe UI Semilight" panose="020B0402040204020203" pitchFamily="34" charset="0"/>
                <a:cs typeface="Segoe UI Semilight" panose="020B0402040204020203" pitchFamily="34" charset="0"/>
              </a:rPr>
              <a:t>2. Biography: a personalized learning diary, showing specific achievements in language learning; </a:t>
            </a:r>
          </a:p>
          <a:p>
            <a:pPr algn="just"/>
            <a:endParaRPr lang="en-US" sz="1300" dirty="0">
              <a:latin typeface="Segoe UI Semilight" panose="020B0402040204020203" pitchFamily="34" charset="0"/>
              <a:cs typeface="Segoe UI Semilight" panose="020B0402040204020203" pitchFamily="34" charset="0"/>
            </a:endParaRPr>
          </a:p>
          <a:p>
            <a:pPr algn="just"/>
            <a:r>
              <a:rPr lang="en-US" sz="1300" dirty="0">
                <a:latin typeface="Segoe UI Semilight" panose="020B0402040204020203" pitchFamily="34" charset="0"/>
                <a:cs typeface="Segoe UI Semilight" panose="020B0402040204020203" pitchFamily="34" charset="0"/>
              </a:rPr>
              <a:t>3. Dossier: a record of work in languages which you can update during the course.</a:t>
            </a:r>
            <a:endParaRPr lang="es-MX"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p:txBody>
      </p:sp>
      <p:sp>
        <p:nvSpPr>
          <p:cNvPr id="21" name="Rectángulo 2">
            <a:extLst>
              <a:ext uri="{FF2B5EF4-FFF2-40B4-BE49-F238E27FC236}">
                <a16:creationId xmlns:a16="http://schemas.microsoft.com/office/drawing/2014/main" id="{AA9C0A27-5CD4-48BC-A3AA-64C014D85A34}"/>
              </a:ext>
            </a:extLst>
          </p:cNvPr>
          <p:cNvSpPr/>
          <p:nvPr/>
        </p:nvSpPr>
        <p:spPr>
          <a:xfrm>
            <a:off x="6235971" y="1749713"/>
            <a:ext cx="2985478" cy="4770537"/>
          </a:xfrm>
          <a:prstGeom prst="rect">
            <a:avLst/>
          </a:prstGeom>
        </p:spPr>
        <p:txBody>
          <a:bodyPr wrap="square">
            <a:spAutoFit/>
          </a:bodyPr>
          <a:lstStyle/>
          <a:p>
            <a:r>
              <a:rPr lang="es-ES" sz="1300" i="1" dirty="0">
                <a:latin typeface="Segoe UI Semilight" panose="020B0402040204020203" pitchFamily="34" charset="0"/>
                <a:cs typeface="Segoe UI Semilight" panose="020B0402040204020203" pitchFamily="34" charset="0"/>
              </a:rPr>
              <a:t>My DLP </a:t>
            </a:r>
            <a:r>
              <a:rPr lang="es-ES" sz="1300" dirty="0">
                <a:latin typeface="Segoe UI Semilight" panose="020B0402040204020203" pitchFamily="34" charset="0"/>
                <a:cs typeface="Segoe UI Semilight" panose="020B0402040204020203" pitchFamily="34" charset="0"/>
              </a:rPr>
              <a:t>se basa en el </a:t>
            </a:r>
            <a:r>
              <a:rPr lang="es-MX" sz="1300" dirty="0">
                <a:latin typeface="Segoe UI Semilight" panose="020B0402040204020203" pitchFamily="34" charset="0"/>
                <a:cs typeface="Segoe UI Semilight" panose="020B0402040204020203" pitchFamily="34" charset="0"/>
              </a:rPr>
              <a:t>Portfolio Europeo de las Lenguas (PEL) del Consejo de Europa, la misma organización que desarrolló el Marco Común Europeo de Referencia (MCER).</a:t>
            </a:r>
          </a:p>
          <a:p>
            <a:endParaRPr lang="es-ES" sz="900" dirty="0">
              <a:latin typeface="Segoe UI Semibold" panose="020B0702040204020203" pitchFamily="34" charset="0"/>
              <a:cs typeface="Segoe UI Semibold" panose="020B0702040204020203" pitchFamily="34" charset="0"/>
            </a:endParaRPr>
          </a:p>
          <a:p>
            <a:r>
              <a:rPr lang="es-ES" sz="1300" dirty="0">
                <a:latin typeface="Segoe UI Semibold" panose="020B0702040204020203" pitchFamily="34" charset="0"/>
                <a:cs typeface="Segoe UI Semibold" panose="020B0702040204020203" pitchFamily="34" charset="0"/>
              </a:rPr>
              <a:t>El portafolio tiene 3 secciones principales:</a:t>
            </a:r>
          </a:p>
          <a:p>
            <a:endParaRPr lang="es-ES" sz="1000" dirty="0">
              <a:latin typeface="Segoe UI Semibold" panose="020B0702040204020203" pitchFamily="34" charset="0"/>
              <a:cs typeface="Segoe UI Semibold" panose="020B0702040204020203" pitchFamily="34" charset="0"/>
            </a:endParaRPr>
          </a:p>
          <a:p>
            <a:r>
              <a:rPr lang="es-ES" sz="1300" dirty="0">
                <a:latin typeface="Segoe UI Semilight" panose="020B0402040204020203" pitchFamily="34" charset="0"/>
                <a:cs typeface="Segoe UI Semilight" panose="020B0402040204020203" pitchFamily="34" charset="0"/>
              </a:rPr>
              <a:t>1. Pasaporte: una representación de diferentes habilidades lingüísticas y experiencias interculturales, dentro y fuera de la escuela.</a:t>
            </a:r>
          </a:p>
          <a:p>
            <a:endParaRPr lang="es-ES" sz="1000" dirty="0">
              <a:latin typeface="Segoe UI Semilight" panose="020B0402040204020203" pitchFamily="34" charset="0"/>
              <a:cs typeface="Segoe UI Semilight" panose="020B0402040204020203" pitchFamily="34" charset="0"/>
            </a:endParaRPr>
          </a:p>
          <a:p>
            <a:r>
              <a:rPr lang="es-ES" sz="1300" dirty="0">
                <a:latin typeface="Segoe UI Semilight" panose="020B0402040204020203" pitchFamily="34" charset="0"/>
                <a:cs typeface="Segoe UI Semilight" panose="020B0402040204020203" pitchFamily="34" charset="0"/>
              </a:rPr>
              <a:t>2. Biografía: un diario de aprendizaje personalizado, que muestra logros específicos en el aprendizaje de lenguas; </a:t>
            </a:r>
          </a:p>
          <a:p>
            <a:endParaRPr lang="es-ES" sz="1000" dirty="0">
              <a:latin typeface="Segoe UI Semilight" panose="020B0402040204020203" pitchFamily="34" charset="0"/>
              <a:cs typeface="Segoe UI Semilight" panose="020B0402040204020203" pitchFamily="34" charset="0"/>
            </a:endParaRPr>
          </a:p>
          <a:p>
            <a:r>
              <a:rPr lang="es-ES" sz="1300" dirty="0">
                <a:latin typeface="Segoe UI Semilight" panose="020B0402040204020203" pitchFamily="34" charset="0"/>
                <a:cs typeface="Segoe UI Semilight" panose="020B0402040204020203" pitchFamily="34" charset="0"/>
              </a:rPr>
              <a:t>3. Dossier: un registro del trabajo en lenguas que se puede actualizar a lo largo del curso. </a:t>
            </a:r>
            <a:endParaRPr lang="en-US"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p:txBody>
      </p:sp>
      <p:pic>
        <p:nvPicPr>
          <p:cNvPr id="19" name="Picture 4" descr="turned on MacBook Pro near black framed eyeglasse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87" r="19730"/>
          <a:stretch/>
        </p:blipFill>
        <p:spPr bwMode="auto">
          <a:xfrm>
            <a:off x="3661153" y="1811627"/>
            <a:ext cx="2438400" cy="4108665"/>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2">
            <a:extLst>
              <a:ext uri="{FF2B5EF4-FFF2-40B4-BE49-F238E27FC236}">
                <a16:creationId xmlns:a16="http://schemas.microsoft.com/office/drawing/2014/main" id="{5DD9D4D4-0B59-4CA7-95B9-E3353C5FAC02}"/>
              </a:ext>
            </a:extLst>
          </p:cNvPr>
          <p:cNvSpPr/>
          <p:nvPr/>
        </p:nvSpPr>
        <p:spPr>
          <a:xfrm>
            <a:off x="616375" y="5907875"/>
            <a:ext cx="5491723" cy="630942"/>
          </a:xfrm>
          <a:prstGeom prst="rect">
            <a:avLst/>
          </a:prstGeom>
        </p:spPr>
        <p:txBody>
          <a:bodyPr wrap="square">
            <a:spAutoFit/>
          </a:bodyPr>
          <a:lstStyle/>
          <a:p>
            <a:pPr algn="just"/>
            <a:endParaRPr lang="en-US" sz="1300" dirty="0">
              <a:latin typeface="Segoe UI Semilight" panose="020B0402040204020203" pitchFamily="34" charset="0"/>
              <a:cs typeface="Segoe UI Semilight" panose="020B0402040204020203" pitchFamily="34" charset="0"/>
            </a:endParaRPr>
          </a:p>
          <a:p>
            <a:pPr algn="just"/>
            <a:endParaRPr lang="en-US" sz="1300" dirty="0">
              <a:latin typeface="Segoe UI Semilight" panose="020B0402040204020203" pitchFamily="34" charset="0"/>
              <a:cs typeface="Segoe UI Semilight" panose="020B0402040204020203" pitchFamily="34" charset="0"/>
            </a:endParaRPr>
          </a:p>
          <a:p>
            <a:pPr algn="just"/>
            <a:r>
              <a:rPr lang="en-US" sz="920" dirty="0">
                <a:solidFill>
                  <a:schemeClr val="tx1">
                    <a:lumMod val="85000"/>
                    <a:lumOff val="15000"/>
                  </a:schemeClr>
                </a:solidFill>
                <a:latin typeface="Segoe UI Semilight" panose="020B0402040204020203" pitchFamily="34" charset="0"/>
                <a:cs typeface="Segoe UI Semilight" panose="020B0402040204020203" pitchFamily="34" charset="0"/>
              </a:rPr>
              <a:t>European Language Portfolio Principles and Guidelines (2000)</a:t>
            </a:r>
            <a:r>
              <a:rPr lang="en-US" sz="920" dirty="0">
                <a:solidFill>
                  <a:schemeClr val="tx1">
                    <a:lumMod val="85000"/>
                    <a:lumOff val="15000"/>
                  </a:schemeClr>
                </a:solidFill>
                <a:latin typeface="Segoe UI Semilight" panose="020B0402040204020203" pitchFamily="34" charset="0"/>
                <a:cs typeface="Segoe UI Semilight" panose="020B0402040204020203" pitchFamily="34" charset="0"/>
                <a:hlinkClick r:id="rId6">
                  <a:extLst>
                    <a:ext uri="{A12FA001-AC4F-418D-AE19-62706E023703}">
                      <ahyp:hlinkClr xmlns:ahyp="http://schemas.microsoft.com/office/drawing/2018/hyperlinkcolor" val="tx"/>
                    </a:ext>
                  </a:extLst>
                </a:hlinkClick>
              </a:rPr>
              <a:t> </a:t>
            </a:r>
            <a:r>
              <a:rPr lang="en-US" sz="920" dirty="0">
                <a:latin typeface="Segoe UI Semilight" panose="020B0402040204020203" pitchFamily="34" charset="0"/>
                <a:cs typeface="Segoe UI Semilight" panose="020B0402040204020203" pitchFamily="34" charset="0"/>
                <a:hlinkClick r:id="rId6"/>
              </a:rPr>
              <a:t>https://rm.coe.int/16804586ba</a:t>
            </a:r>
            <a:endParaRPr lang="en-US" sz="92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9605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70</a:t>
            </a:fld>
            <a:endParaRPr lang="es-MX" dirty="0">
              <a:latin typeface="Segoe UI Semilight" panose="020B0402040204020203" pitchFamily="34" charset="0"/>
              <a:cs typeface="Segoe UI Semilight" panose="020B0402040204020203" pitchFamily="34" charset="0"/>
            </a:endParaRPr>
          </a:p>
        </p:txBody>
      </p:sp>
      <p:sp>
        <p:nvSpPr>
          <p:cNvPr id="15"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s-MX" sz="3200" dirty="0">
                <a:solidFill>
                  <a:srgbClr val="347E7C"/>
                </a:solidFill>
                <a:latin typeface="Segoe UI" panose="020B0502040204020203" pitchFamily="34" charset="0"/>
                <a:ea typeface="Arial Unicode MS" panose="020B0604020202020204" pitchFamily="34" charset="-128"/>
                <a:cs typeface="Segoe UI" panose="020B0502040204020203" pitchFamily="34" charset="0"/>
              </a:rPr>
              <a:t>Other Files </a:t>
            </a:r>
            <a:endParaRPr lang="es-MX" sz="3200" dirty="0">
              <a:solidFill>
                <a:srgbClr val="347E7C"/>
              </a:solidFill>
              <a:latin typeface="Segoe UI" panose="020B0502040204020203" pitchFamily="34" charset="0"/>
              <a:cs typeface="Segoe UI" panose="020B0502040204020203" pitchFamily="34" charset="0"/>
            </a:endParaRPr>
          </a:p>
        </p:txBody>
      </p:sp>
      <p:grpSp>
        <p:nvGrpSpPr>
          <p:cNvPr id="14" name="Grupo 13">
            <a:extLst>
              <a:ext uri="{FF2B5EF4-FFF2-40B4-BE49-F238E27FC236}">
                <a16:creationId xmlns:a16="http://schemas.microsoft.com/office/drawing/2014/main" id="{CE3DE95B-AB50-4507-BE49-633BF2403A1C}"/>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8017EC08-28ED-4D0D-BB60-BD86DF819C84}"/>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B936FA94-BFAA-4A1D-B3C2-955311AB8A47}"/>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graphicFrame>
        <p:nvGraphicFramePr>
          <p:cNvPr id="19" name="Table 6">
            <a:extLst>
              <a:ext uri="{FF2B5EF4-FFF2-40B4-BE49-F238E27FC236}">
                <a16:creationId xmlns:a16="http://schemas.microsoft.com/office/drawing/2014/main" id="{BB2D668E-22EC-4339-9A93-9F563109EF41}"/>
              </a:ext>
            </a:extLst>
          </p:cNvPr>
          <p:cNvGraphicFramePr>
            <a:graphicFrameLocks noGrp="1"/>
          </p:cNvGraphicFramePr>
          <p:nvPr>
            <p:extLst>
              <p:ext uri="{D42A27DB-BD31-4B8C-83A1-F6EECF244321}">
                <p14:modId xmlns:p14="http://schemas.microsoft.com/office/powerpoint/2010/main" val="3344272683"/>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368280"/>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20" name="Table 6">
            <a:extLst>
              <a:ext uri="{FF2B5EF4-FFF2-40B4-BE49-F238E27FC236}">
                <a16:creationId xmlns:a16="http://schemas.microsoft.com/office/drawing/2014/main" id="{0AD871E5-5C5A-47FF-A948-1ADB5C7D4E96}"/>
              </a:ext>
            </a:extLst>
          </p:cNvPr>
          <p:cNvGraphicFramePr>
            <a:graphicFrameLocks noGrp="1"/>
          </p:cNvGraphicFramePr>
          <p:nvPr>
            <p:extLst>
              <p:ext uri="{D42A27DB-BD31-4B8C-83A1-F6EECF244321}">
                <p14:modId xmlns:p14="http://schemas.microsoft.com/office/powerpoint/2010/main" val="1528459238"/>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rPr>
                        <a:t> / Archivos I</a:t>
                      </a:r>
                      <a:endParaRPr lang="pt-PT" sz="1050" b="0" dirty="0">
                        <a:solidFill>
                          <a:srgbClr val="847DB8"/>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6307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71</a:t>
            </a:fld>
            <a:endParaRPr lang="es-MX" dirty="0">
              <a:latin typeface="Segoe UI Semilight" panose="020B0402040204020203" pitchFamily="34" charset="0"/>
              <a:cs typeface="Segoe UI Semilight" panose="020B0402040204020203" pitchFamily="34" charset="0"/>
            </a:endParaRPr>
          </a:p>
        </p:txBody>
      </p:sp>
      <p:sp>
        <p:nvSpPr>
          <p:cNvPr id="11" name="TextBox 10"/>
          <p:cNvSpPr txBox="1"/>
          <p:nvPr/>
        </p:nvSpPr>
        <p:spPr>
          <a:xfrm>
            <a:off x="607831" y="915269"/>
            <a:ext cx="7337970" cy="584775"/>
          </a:xfrm>
          <a:prstGeom prst="rect">
            <a:avLst/>
          </a:prstGeom>
          <a:noFill/>
        </p:spPr>
        <p:txBody>
          <a:bodyPr wrap="square" rtlCol="0">
            <a:spAutoFit/>
          </a:bodyPr>
          <a:lstStyle/>
          <a:p>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Dossier: </a:t>
            </a:r>
            <a:r>
              <a:rPr lang="es-MX" sz="3200" dirty="0">
                <a:solidFill>
                  <a:srgbClr val="347E7C"/>
                </a:solidFill>
                <a:latin typeface="Segoe UI" panose="020B0502040204020203" pitchFamily="34" charset="0"/>
                <a:ea typeface="Arial Unicode MS" panose="020B0604020202020204" pitchFamily="34" charset="-128"/>
                <a:cs typeface="Segoe UI" panose="020B0502040204020203" pitchFamily="34" charset="0"/>
              </a:rPr>
              <a:t>Other Files </a:t>
            </a:r>
            <a:endParaRPr lang="es-MX" sz="3200" dirty="0">
              <a:solidFill>
                <a:srgbClr val="347E7C"/>
              </a:solidFill>
              <a:latin typeface="Segoe UI" panose="020B0502040204020203" pitchFamily="34" charset="0"/>
              <a:cs typeface="Segoe UI" panose="020B0502040204020203" pitchFamily="34" charset="0"/>
            </a:endParaRPr>
          </a:p>
        </p:txBody>
      </p:sp>
      <p:grpSp>
        <p:nvGrpSpPr>
          <p:cNvPr id="15" name="Grupo 14">
            <a:extLst>
              <a:ext uri="{FF2B5EF4-FFF2-40B4-BE49-F238E27FC236}">
                <a16:creationId xmlns:a16="http://schemas.microsoft.com/office/drawing/2014/main" id="{B2D7EBB1-DA9C-40DD-9869-E46327294C27}"/>
              </a:ext>
            </a:extLst>
          </p:cNvPr>
          <p:cNvGrpSpPr/>
          <p:nvPr/>
        </p:nvGrpSpPr>
        <p:grpSpPr>
          <a:xfrm>
            <a:off x="8293972" y="113747"/>
            <a:ext cx="695398" cy="396000"/>
            <a:chOff x="8296710" y="113747"/>
            <a:chExt cx="695398" cy="396000"/>
          </a:xfrm>
        </p:grpSpPr>
        <p:sp>
          <p:nvSpPr>
            <p:cNvPr id="16" name="Rectángulo 7">
              <a:extLst>
                <a:ext uri="{FF2B5EF4-FFF2-40B4-BE49-F238E27FC236}">
                  <a16:creationId xmlns:a16="http://schemas.microsoft.com/office/drawing/2014/main" id="{175B2B6E-F4B7-4ACA-BC68-751755752D25}"/>
                </a:ext>
              </a:extLst>
            </p:cNvPr>
            <p:cNvSpPr/>
            <p:nvPr/>
          </p:nvSpPr>
          <p:spPr>
            <a:xfrm>
              <a:off x="8296710" y="113747"/>
              <a:ext cx="324000" cy="396000"/>
            </a:xfrm>
            <a:prstGeom prst="rect">
              <a:avLst/>
            </a:prstGeom>
            <a:gradFill>
              <a:gsLst>
                <a:gs pos="0">
                  <a:srgbClr val="347E7C">
                    <a:alpha val="90000"/>
                  </a:srgbClr>
                </a:gs>
                <a:gs pos="100000">
                  <a:srgbClr val="347E7C"/>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17" name="TextBox 12">
              <a:extLst>
                <a:ext uri="{FF2B5EF4-FFF2-40B4-BE49-F238E27FC236}">
                  <a16:creationId xmlns:a16="http://schemas.microsoft.com/office/drawing/2014/main" id="{76AF3AF1-F43A-4607-B2D9-D106C76CD9EC}"/>
                </a:ext>
              </a:extLst>
            </p:cNvPr>
            <p:cNvSpPr txBox="1"/>
            <p:nvPr/>
          </p:nvSpPr>
          <p:spPr>
            <a:xfrm>
              <a:off x="8313378" y="165553"/>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4</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grpSp>
      <p:graphicFrame>
        <p:nvGraphicFramePr>
          <p:cNvPr id="18" name="Table 6">
            <a:extLst>
              <a:ext uri="{FF2B5EF4-FFF2-40B4-BE49-F238E27FC236}">
                <a16:creationId xmlns:a16="http://schemas.microsoft.com/office/drawing/2014/main" id="{E9482C95-C892-4A86-A5BB-9F59AE622C86}"/>
              </a:ext>
            </a:extLst>
          </p:cNvPr>
          <p:cNvGraphicFramePr>
            <a:graphicFrameLocks noGrp="1"/>
          </p:cNvGraphicFramePr>
          <p:nvPr>
            <p:extLst>
              <p:ext uri="{D42A27DB-BD31-4B8C-83A1-F6EECF244321}">
                <p14:modId xmlns:p14="http://schemas.microsoft.com/office/powerpoint/2010/main" val="3841181026"/>
              </p:ext>
            </p:extLst>
          </p:nvPr>
        </p:nvGraphicFramePr>
        <p:xfrm>
          <a:off x="727586" y="1828714"/>
          <a:ext cx="8466833" cy="362580"/>
        </p:xfrm>
        <a:graphic>
          <a:graphicData uri="http://schemas.openxmlformats.org/drawingml/2006/table">
            <a:tbl>
              <a:tblPr firstRow="1" firstCol="1" bandRow="1"/>
              <a:tblGrid>
                <a:gridCol w="2822278">
                  <a:extLst>
                    <a:ext uri="{9D8B030D-6E8A-4147-A177-3AD203B41FA5}">
                      <a16:colId xmlns:a16="http://schemas.microsoft.com/office/drawing/2014/main" val="20000"/>
                    </a:ext>
                  </a:extLst>
                </a:gridCol>
                <a:gridCol w="2822277">
                  <a:extLst>
                    <a:ext uri="{9D8B030D-6E8A-4147-A177-3AD203B41FA5}">
                      <a16:colId xmlns:a16="http://schemas.microsoft.com/office/drawing/2014/main" val="20001"/>
                    </a:ext>
                  </a:extLst>
                </a:gridCol>
                <a:gridCol w="2822278">
                  <a:extLst>
                    <a:ext uri="{9D8B030D-6E8A-4147-A177-3AD203B41FA5}">
                      <a16:colId xmlns:a16="http://schemas.microsoft.com/office/drawing/2014/main" val="20002"/>
                    </a:ext>
                  </a:extLst>
                </a:gridCol>
              </a:tblGrid>
              <a:tr h="181290">
                <a:tc>
                  <a:txBody>
                    <a:bodyPr/>
                    <a:lstStyle/>
                    <a:p>
                      <a:pPr algn="ctr">
                        <a:lnSpc>
                          <a:spcPct val="107000"/>
                        </a:lnSpc>
                        <a:spcAft>
                          <a:spcPts val="0"/>
                        </a:spcAft>
                      </a:pPr>
                      <a:r>
                        <a:rPr lang="en-GB"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rPr>
                        <a:t>Name / Nombre</a:t>
                      </a:r>
                      <a:endParaRPr lang="pt-PT" sz="1050" b="0" dirty="0">
                        <a:solidFill>
                          <a:srgbClr val="572F8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EBC130"/>
                          </a:solidFill>
                          <a:effectLst/>
                          <a:latin typeface="Segoe UI Semibold" panose="020B0702040204020203" pitchFamily="34" charset="0"/>
                          <a:ea typeface="Calibri" panose="020F0502020204030204" pitchFamily="34" charset="0"/>
                          <a:cs typeface="Segoe UI Semibold" panose="020B0702040204020203" pitchFamily="34" charset="0"/>
                        </a:rPr>
                        <a:t>Description / Descripción</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lnSpc>
                          <a:spcPct val="107000"/>
                        </a:lnSpc>
                        <a:spcAft>
                          <a:spcPts val="0"/>
                        </a:spcAft>
                      </a:pPr>
                      <a:r>
                        <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My Performance</a:t>
                      </a:r>
                      <a:r>
                        <a:rPr lang="pt-PT" sz="1050" b="0" baseline="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rPr>
                        <a:t> / Mi Desempeño</a:t>
                      </a:r>
                      <a:endParaRPr lang="pt-PT" sz="1050" b="0" dirty="0">
                        <a:solidFill>
                          <a:srgbClr val="891B55"/>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181290">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7000"/>
                        </a:lnSpc>
                        <a:spcAft>
                          <a:spcPts val="0"/>
                        </a:spcAft>
                      </a:pPr>
                      <a:r>
                        <a:rPr lang="pt-PT" sz="1050" dirty="0">
                          <a:solidFill>
                            <a:schemeClr val="tx1">
                              <a:lumMod val="75000"/>
                              <a:lumOff val="25000"/>
                            </a:schemeClr>
                          </a:solidFill>
                          <a:effectLst/>
                          <a:latin typeface="Segoe UI Semilight" panose="020B0402040204020203" pitchFamily="34" charset="0"/>
                          <a:ea typeface="Calibri" panose="020F0502020204030204" pitchFamily="34" charset="0"/>
                          <a:cs typeface="Segoe UI Semilight" panose="020B0402040204020203" pitchFamily="34" charset="0"/>
                        </a:rPr>
                        <a:t>-</a:t>
                      </a:r>
                    </a:p>
                  </a:txBody>
                  <a:tcPr marL="72516" marR="72516"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19" name="Table 6">
            <a:extLst>
              <a:ext uri="{FF2B5EF4-FFF2-40B4-BE49-F238E27FC236}">
                <a16:creationId xmlns:a16="http://schemas.microsoft.com/office/drawing/2014/main" id="{FF56F43D-53DF-44A3-B5D9-E5CF17BE0732}"/>
              </a:ext>
            </a:extLst>
          </p:cNvPr>
          <p:cNvGraphicFramePr>
            <a:graphicFrameLocks noGrp="1"/>
          </p:cNvGraphicFramePr>
          <p:nvPr>
            <p:extLst>
              <p:ext uri="{D42A27DB-BD31-4B8C-83A1-F6EECF244321}">
                <p14:modId xmlns:p14="http://schemas.microsoft.com/office/powerpoint/2010/main" val="2138418766"/>
              </p:ext>
            </p:extLst>
          </p:nvPr>
        </p:nvGraphicFramePr>
        <p:xfrm>
          <a:off x="727585" y="2438400"/>
          <a:ext cx="8460659" cy="3874082"/>
        </p:xfrm>
        <a:graphic>
          <a:graphicData uri="http://schemas.openxmlformats.org/drawingml/2006/table">
            <a:tbl>
              <a:tblPr firstRow="1" firstCol="1" bandRow="1"/>
              <a:tblGrid>
                <a:gridCol w="8460659">
                  <a:extLst>
                    <a:ext uri="{9D8B030D-6E8A-4147-A177-3AD203B41FA5}">
                      <a16:colId xmlns:a16="http://schemas.microsoft.com/office/drawing/2014/main" val="20000"/>
                    </a:ext>
                  </a:extLst>
                </a:gridCol>
              </a:tblGrid>
              <a:tr h="218044">
                <a:tc>
                  <a:txBody>
                    <a:bodyPr/>
                    <a:lstStyle/>
                    <a:p>
                      <a:pPr algn="ctr">
                        <a:lnSpc>
                          <a:spcPct val="107000"/>
                        </a:lnSpc>
                        <a:spcAft>
                          <a:spcPts val="0"/>
                        </a:spcAft>
                      </a:pPr>
                      <a:r>
                        <a:rPr lang="en-GB"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Files</a:t>
                      </a:r>
                      <a:r>
                        <a:rPr lang="en-GB" sz="1050" b="0" baseline="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rPr>
                        <a:t> / Archivos II</a:t>
                      </a:r>
                      <a:endParaRPr lang="pt-PT" sz="1050" b="0" dirty="0">
                        <a:solidFill>
                          <a:srgbClr val="347E7C"/>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3656038">
                <a:tc>
                  <a:txBody>
                    <a:bodyPr/>
                    <a:lstStyle/>
                    <a:p>
                      <a:pPr>
                        <a:lnSpc>
                          <a:spcPct val="107000"/>
                        </a:lnSpc>
                        <a:spcAft>
                          <a:spcPts val="0"/>
                        </a:spcAft>
                      </a:pPr>
                      <a:endParaRPr lang="pt-PT" sz="100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8580" marR="6858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5313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72</a:t>
            </a:fld>
            <a:endParaRPr lang="es-MX" dirty="0">
              <a:latin typeface="Segoe UI Semilight" panose="020B0402040204020203" pitchFamily="34" charset="0"/>
              <a:cs typeface="Segoe UI Semilight" panose="020B0402040204020203" pitchFamily="34" charset="0"/>
            </a:endParaRPr>
          </a:p>
        </p:txBody>
      </p:sp>
      <p:sp>
        <p:nvSpPr>
          <p:cNvPr id="30" name="TextBox 10"/>
          <p:cNvSpPr txBox="1"/>
          <p:nvPr/>
        </p:nvSpPr>
        <p:spPr>
          <a:xfrm>
            <a:off x="683731" y="1218775"/>
            <a:ext cx="9172069" cy="769441"/>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End of My Language Portfolio IV</a:t>
            </a:r>
          </a:p>
        </p:txBody>
      </p:sp>
      <p:sp>
        <p:nvSpPr>
          <p:cNvPr id="21" name="Rectángulo 20">
            <a:extLst>
              <a:ext uri="{FF2B5EF4-FFF2-40B4-BE49-F238E27FC236}">
                <a16:creationId xmlns:a16="http://schemas.microsoft.com/office/drawing/2014/main" id="{F5DFB05E-4638-4A20-BE40-4CAA40C0BCB0}"/>
              </a:ext>
            </a:extLst>
          </p:cNvPr>
          <p:cNvSpPr/>
          <p:nvPr/>
        </p:nvSpPr>
        <p:spPr>
          <a:xfrm>
            <a:off x="715261" y="1928795"/>
            <a:ext cx="8295389" cy="707886"/>
          </a:xfrm>
          <a:prstGeom prst="rect">
            <a:avLst/>
          </a:prstGeom>
        </p:spPr>
        <p:txBody>
          <a:bodyPr wrap="square">
            <a:spAutoFit/>
          </a:bodyPr>
          <a:lstStyle/>
          <a:p>
            <a:r>
              <a:rPr lang="en-US" sz="2000" dirty="0">
                <a:solidFill>
                  <a:schemeClr val="tx1">
                    <a:lumMod val="75000"/>
                    <a:lumOff val="25000"/>
                  </a:schemeClr>
                </a:solidFill>
                <a:latin typeface="Segoe UI" panose="020B0502040204020203" pitchFamily="34" charset="0"/>
                <a:cs typeface="Segoe UI" panose="020B0502040204020203" pitchFamily="34" charset="0"/>
              </a:rPr>
              <a:t>“Our greatest masterpiece of art is the use of a language to create an entire virtual reality within our mind...” Don Miguel Ruiz, 2012</a:t>
            </a:r>
          </a:p>
        </p:txBody>
      </p:sp>
      <p:sp>
        <p:nvSpPr>
          <p:cNvPr id="22" name="Rectángulo 7">
            <a:extLst>
              <a:ext uri="{FF2B5EF4-FFF2-40B4-BE49-F238E27FC236}">
                <a16:creationId xmlns:a16="http://schemas.microsoft.com/office/drawing/2014/main" id="{E4C7B4E7-6FF3-40B1-9297-A3B7DE0D7C49}"/>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nvGrpSpPr>
          <p:cNvPr id="43" name="Group 41">
            <a:extLst>
              <a:ext uri="{FF2B5EF4-FFF2-40B4-BE49-F238E27FC236}">
                <a16:creationId xmlns:a16="http://schemas.microsoft.com/office/drawing/2014/main" id="{8204E457-DA58-4D62-B060-D604CAEB306E}"/>
              </a:ext>
            </a:extLst>
          </p:cNvPr>
          <p:cNvGrpSpPr/>
          <p:nvPr/>
        </p:nvGrpSpPr>
        <p:grpSpPr>
          <a:xfrm>
            <a:off x="796453" y="2696307"/>
            <a:ext cx="8320964" cy="3527664"/>
            <a:chOff x="68949" y="2653579"/>
            <a:chExt cx="9843110" cy="4213001"/>
          </a:xfrm>
        </p:grpSpPr>
        <p:sp>
          <p:nvSpPr>
            <p:cNvPr id="50" name="Rectangle 5">
              <a:extLst>
                <a:ext uri="{FF2B5EF4-FFF2-40B4-BE49-F238E27FC236}">
                  <a16:creationId xmlns:a16="http://schemas.microsoft.com/office/drawing/2014/main" id="{B9DB4869-8B42-4151-B5D2-3D92C95350C5}"/>
                </a:ext>
              </a:extLst>
            </p:cNvPr>
            <p:cNvSpPr/>
            <p:nvPr/>
          </p:nvSpPr>
          <p:spPr>
            <a:xfrm>
              <a:off x="68949" y="4761112"/>
              <a:ext cx="1893452" cy="2105467"/>
            </a:xfrm>
            <a:prstGeom prst="rect">
              <a:avLst/>
            </a:prstGeom>
            <a:solidFill>
              <a:srgbClr val="572F82">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3" name="Rectangle 5">
              <a:extLst>
                <a:ext uri="{FF2B5EF4-FFF2-40B4-BE49-F238E27FC236}">
                  <a16:creationId xmlns:a16="http://schemas.microsoft.com/office/drawing/2014/main" id="{E894BC22-B172-456E-8B87-216F9D0E1EE0}"/>
                </a:ext>
              </a:extLst>
            </p:cNvPr>
            <p:cNvSpPr/>
            <p:nvPr/>
          </p:nvSpPr>
          <p:spPr>
            <a:xfrm>
              <a:off x="2026407" y="2654693"/>
              <a:ext cx="1904298" cy="2037665"/>
            </a:xfrm>
            <a:prstGeom prst="rect">
              <a:avLst/>
            </a:prstGeom>
            <a:solidFill>
              <a:srgbClr val="804B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4" name="Rectangle 5">
              <a:extLst>
                <a:ext uri="{FF2B5EF4-FFF2-40B4-BE49-F238E27FC236}">
                  <a16:creationId xmlns:a16="http://schemas.microsoft.com/office/drawing/2014/main" id="{E478C734-F0E6-46E9-AD67-08BD643C7089}"/>
                </a:ext>
              </a:extLst>
            </p:cNvPr>
            <p:cNvSpPr/>
            <p:nvPr/>
          </p:nvSpPr>
          <p:spPr>
            <a:xfrm>
              <a:off x="6028480" y="2653579"/>
              <a:ext cx="1904513" cy="2046541"/>
            </a:xfrm>
            <a:prstGeom prst="rect">
              <a:avLst/>
            </a:prstGeom>
            <a:gradFill>
              <a:gsLst>
                <a:gs pos="0">
                  <a:srgbClr val="D78445"/>
                </a:gs>
                <a:gs pos="100000">
                  <a:srgbClr val="CB8E13">
                    <a:alpha val="88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5" name="Rectangle 5">
              <a:extLst>
                <a:ext uri="{FF2B5EF4-FFF2-40B4-BE49-F238E27FC236}">
                  <a16:creationId xmlns:a16="http://schemas.microsoft.com/office/drawing/2014/main" id="{FADBC896-A2AB-4A74-BCFA-4211DD7DA46C}"/>
                </a:ext>
              </a:extLst>
            </p:cNvPr>
            <p:cNvSpPr/>
            <p:nvPr/>
          </p:nvSpPr>
          <p:spPr>
            <a:xfrm>
              <a:off x="7998656" y="4771815"/>
              <a:ext cx="1913403" cy="2094764"/>
            </a:xfrm>
            <a:prstGeom prst="rect">
              <a:avLst/>
            </a:prstGeom>
            <a:solidFill>
              <a:srgbClr val="3682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6" name="Rectangle 5">
              <a:extLst>
                <a:ext uri="{FF2B5EF4-FFF2-40B4-BE49-F238E27FC236}">
                  <a16:creationId xmlns:a16="http://schemas.microsoft.com/office/drawing/2014/main" id="{971D00C2-BBA9-4739-B01E-1824678EBF55}"/>
                </a:ext>
              </a:extLst>
            </p:cNvPr>
            <p:cNvSpPr/>
            <p:nvPr/>
          </p:nvSpPr>
          <p:spPr>
            <a:xfrm>
              <a:off x="3999264" y="4762640"/>
              <a:ext cx="1961476" cy="2103940"/>
            </a:xfrm>
            <a:prstGeom prst="rect">
              <a:avLst/>
            </a:prstGeom>
            <a:gradFill>
              <a:gsLst>
                <a:gs pos="0">
                  <a:srgbClr val="891B55">
                    <a:lumMod val="98000"/>
                  </a:srgbClr>
                </a:gs>
                <a:gs pos="100000">
                  <a:srgbClr val="891B5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pic>
        <p:nvPicPr>
          <p:cNvPr id="27" name="Picture 4" descr="London Eye under cloudy sky at daytim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4771" b="8831"/>
          <a:stretch/>
        </p:blipFill>
        <p:spPr bwMode="auto">
          <a:xfrm>
            <a:off x="2447887" y="4461004"/>
            <a:ext cx="1609763" cy="17629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urned off laptop computer on top of brown wooden tabl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646" t="12242" r="10329"/>
          <a:stretch/>
        </p:blipFill>
        <p:spPr bwMode="auto">
          <a:xfrm>
            <a:off x="5834398" y="4469559"/>
            <a:ext cx="1614152" cy="17544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wo women sitting in front of white tabl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022" t="3292" r="233"/>
          <a:stretch/>
        </p:blipFill>
        <p:spPr bwMode="auto">
          <a:xfrm>
            <a:off x="4114800" y="2696307"/>
            <a:ext cx="1666875" cy="17136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man sitting on black padded chai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400" r="17115" b="1659"/>
          <a:stretch/>
        </p:blipFill>
        <p:spPr bwMode="auto">
          <a:xfrm>
            <a:off x="7505700" y="2696307"/>
            <a:ext cx="1600200" cy="17071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erson standing inside a train statio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577" t="31410" r="32062" b="19661"/>
          <a:stretch/>
        </p:blipFill>
        <p:spPr bwMode="auto">
          <a:xfrm>
            <a:off x="795231" y="2694251"/>
            <a:ext cx="1594673" cy="1725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66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8</a:t>
            </a:fld>
            <a:endParaRPr lang="es-MX" dirty="0">
              <a:latin typeface="Segoe UI Semilight" panose="020B0402040204020203" pitchFamily="34" charset="0"/>
              <a:cs typeface="Segoe UI Semilight" panose="020B0402040204020203" pitchFamily="34" charset="0"/>
            </a:endParaRPr>
          </a:p>
        </p:txBody>
      </p:sp>
      <p:sp>
        <p:nvSpPr>
          <p:cNvPr id="13" name="TextBox 10"/>
          <p:cNvSpPr txBox="1"/>
          <p:nvPr/>
        </p:nvSpPr>
        <p:spPr>
          <a:xfrm>
            <a:off x="607830" y="915269"/>
            <a:ext cx="8612369" cy="584775"/>
          </a:xfrm>
          <a:prstGeom prst="rect">
            <a:avLst/>
          </a:prstGeom>
          <a:noFill/>
        </p:spPr>
        <p:txBody>
          <a:bodyPr wrap="square" rtlCol="0">
            <a:spAutoFit/>
          </a:bodyPr>
          <a:lstStyle/>
          <a:p>
            <a:r>
              <a:rPr lang="es-MX" sz="3200" dirty="0">
                <a:solidFill>
                  <a:schemeClr val="bg2">
                    <a:lumMod val="25000"/>
                  </a:schemeClr>
                </a:solidFill>
                <a:latin typeface="Segoe UI Semibold" panose="020B0702040204020203" pitchFamily="34" charset="0"/>
                <a:cs typeface="Segoe UI Semibold" panose="020B0702040204020203" pitchFamily="34" charset="0"/>
              </a:rPr>
              <a:t>Introduction</a:t>
            </a:r>
            <a:r>
              <a:rPr lang="en-US" sz="3200" b="1" dirty="0">
                <a:solidFill>
                  <a:schemeClr val="tx1">
                    <a:lumMod val="85000"/>
                    <a:lumOff val="15000"/>
                  </a:schemeClr>
                </a:solidFill>
                <a:latin typeface="Segoe UI Semibold" panose="020B0702040204020203" pitchFamily="34" charset="0"/>
                <a:cs typeface="Segoe UI Semibold" panose="020B0702040204020203" pitchFamily="34" charset="0"/>
              </a:rPr>
              <a:t>: </a:t>
            </a:r>
            <a:r>
              <a:rPr lang="en-US" sz="3200" dirty="0">
                <a:solidFill>
                  <a:srgbClr val="804B83"/>
                </a:solidFill>
                <a:latin typeface="Segoe UI" panose="020B0502040204020203" pitchFamily="34" charset="0"/>
                <a:cs typeface="Segoe UI" panose="020B0502040204020203" pitchFamily="34" charset="0"/>
              </a:rPr>
              <a:t>Completing the Sections</a:t>
            </a:r>
          </a:p>
        </p:txBody>
      </p:sp>
      <p:sp>
        <p:nvSpPr>
          <p:cNvPr id="19" name="Rectángulo 7">
            <a:extLst>
              <a:ext uri="{FF2B5EF4-FFF2-40B4-BE49-F238E27FC236}">
                <a16:creationId xmlns:a16="http://schemas.microsoft.com/office/drawing/2014/main" id="{17456B2F-662A-4BF7-8F16-09C620D9439E}"/>
              </a:ext>
            </a:extLst>
          </p:cNvPr>
          <p:cNvSpPr/>
          <p:nvPr/>
        </p:nvSpPr>
        <p:spPr>
          <a:xfrm>
            <a:off x="8296344" y="113747"/>
            <a:ext cx="324000" cy="396000"/>
          </a:xfrm>
          <a:prstGeom prst="rect">
            <a:avLst/>
          </a:prstGeom>
          <a:gradFill>
            <a:gsLst>
              <a:gs pos="0">
                <a:srgbClr val="804B83"/>
              </a:gs>
              <a:gs pos="100000">
                <a:srgbClr val="6A2F85"/>
              </a:gs>
            </a:gsLst>
            <a:path path="circle">
              <a:fillToRect l="50000" t="50000" r="50000" b="50000"/>
            </a:path>
          </a:gradFill>
          <a:ln>
            <a:noFill/>
          </a:ln>
          <a:effectLst>
            <a:innerShdw blurRad="127000" dist="50800" dir="27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20" name="TextBox 11">
            <a:extLst>
              <a:ext uri="{FF2B5EF4-FFF2-40B4-BE49-F238E27FC236}">
                <a16:creationId xmlns:a16="http://schemas.microsoft.com/office/drawing/2014/main" id="{8055A70D-FA4A-4934-AD7E-166A8F9230F1}"/>
              </a:ext>
            </a:extLst>
          </p:cNvPr>
          <p:cNvSpPr txBox="1"/>
          <p:nvPr/>
        </p:nvSpPr>
        <p:spPr>
          <a:xfrm>
            <a:off x="8335043" y="157461"/>
            <a:ext cx="678730" cy="292388"/>
          </a:xfrm>
          <a:prstGeom prst="rect">
            <a:avLst/>
          </a:prstGeom>
          <a:noFill/>
        </p:spPr>
        <p:txBody>
          <a:bodyPr wrap="square" rtlCol="0">
            <a:spAutoFit/>
          </a:bodyPr>
          <a:lstStyle/>
          <a:p>
            <a:r>
              <a:rPr lang="es-MX" sz="1300" dirty="0">
                <a:solidFill>
                  <a:schemeClr val="bg1">
                    <a:alpha val="14000"/>
                  </a:schemeClr>
                </a:solidFill>
                <a:latin typeface="Segoe UI Semibold" panose="020B0702040204020203" pitchFamily="34" charset="0"/>
                <a:cs typeface="Segoe UI Semibold" panose="020B0702040204020203" pitchFamily="34" charset="0"/>
              </a:rPr>
              <a:t>1</a:t>
            </a:r>
            <a:endParaRPr lang="en-GB" sz="1300" dirty="0">
              <a:solidFill>
                <a:schemeClr val="bg1">
                  <a:alpha val="14000"/>
                </a:schemeClr>
              </a:solidFill>
              <a:latin typeface="Segoe UI Semibold" panose="020B0702040204020203" pitchFamily="34" charset="0"/>
              <a:cs typeface="Segoe UI Semibold" panose="020B0702040204020203" pitchFamily="34" charset="0"/>
            </a:endParaRPr>
          </a:p>
        </p:txBody>
      </p:sp>
      <p:sp>
        <p:nvSpPr>
          <p:cNvPr id="14" name="Rectángulo 2"/>
          <p:cNvSpPr/>
          <p:nvPr/>
        </p:nvSpPr>
        <p:spPr>
          <a:xfrm>
            <a:off x="3219449" y="1773071"/>
            <a:ext cx="3448050" cy="4862870"/>
          </a:xfrm>
          <a:prstGeom prst="rect">
            <a:avLst/>
          </a:prstGeom>
        </p:spPr>
        <p:txBody>
          <a:bodyPr wrap="square">
            <a:spAutoFit/>
          </a:bodyPr>
          <a:lstStyle/>
          <a:p>
            <a:pPr algn="just"/>
            <a:r>
              <a:rPr lang="en-GB" sz="1300" dirty="0">
                <a:latin typeface="Segoe UI Semilight" panose="020B0402040204020203" pitchFamily="34" charset="0"/>
                <a:cs typeface="Segoe UI Semilight" panose="020B0402040204020203" pitchFamily="34" charset="0"/>
              </a:rPr>
              <a:t>You will fill out and share your Passport during Chapter 0. </a:t>
            </a:r>
            <a:r>
              <a:rPr lang="en-GB" sz="1300" i="1" dirty="0">
                <a:latin typeface="Segoe UI Semilight" panose="020B0402040204020203" pitchFamily="34" charset="0"/>
                <a:cs typeface="Segoe UI Semilight" panose="020B0402040204020203" pitchFamily="34" charset="0"/>
              </a:rPr>
              <a:t>Training</a:t>
            </a:r>
            <a:r>
              <a:rPr lang="en-GB" sz="1300" dirty="0">
                <a:latin typeface="Segoe UI Semilight" panose="020B0402040204020203" pitchFamily="34" charset="0"/>
                <a:cs typeface="Segoe UI Semilight" panose="020B0402040204020203" pitchFamily="34" charset="0"/>
              </a:rPr>
              <a:t>. The Biography and Dossier are completed gradually during the course, at the end of each chapter. You will submit the pages corresponding to each chapter in the final step of the unit. With these selected pages per chapter, you will update your master file with your full portfolio. At the end of the course, you will submit your complete portfolio as the final product. </a:t>
            </a:r>
          </a:p>
          <a:p>
            <a:pPr algn="just"/>
            <a:endParaRPr lang="es-MX" sz="1300" dirty="0">
              <a:latin typeface="Segoe UI Semilight" panose="020B0402040204020203" pitchFamily="34" charset="0"/>
              <a:cs typeface="Segoe UI Semilight" panose="020B0402040204020203" pitchFamily="34" charset="0"/>
            </a:endParaRPr>
          </a:p>
          <a:p>
            <a:pPr algn="just"/>
            <a:r>
              <a:rPr lang="es-MX" sz="1300" dirty="0">
                <a:latin typeface="Segoe UI Semilight" panose="020B0402040204020203" pitchFamily="34" charset="0"/>
                <a:cs typeface="Segoe UI Semilight" panose="020B0402040204020203" pitchFamily="34" charset="0"/>
              </a:rPr>
              <a:t>Llenarás y compartirás tu pasaporte durante el Capítulo 0. </a:t>
            </a:r>
            <a:r>
              <a:rPr lang="es-MX" sz="1300" i="1" dirty="0">
                <a:latin typeface="Segoe UI Semilight" panose="020B0402040204020203" pitchFamily="34" charset="0"/>
                <a:cs typeface="Segoe UI Semilight" panose="020B0402040204020203" pitchFamily="34" charset="0"/>
              </a:rPr>
              <a:t>Training</a:t>
            </a:r>
            <a:r>
              <a:rPr lang="es-MX" sz="1300" dirty="0">
                <a:latin typeface="Segoe UI Semilight" panose="020B0402040204020203" pitchFamily="34" charset="0"/>
                <a:cs typeface="Segoe UI Semilight" panose="020B0402040204020203" pitchFamily="34" charset="0"/>
              </a:rPr>
              <a:t>. La biografía y el dossier se completan gradualmente durante el curso, al final de cada capítulo. Entregarás las páginas correspondientes a cada capítulo en el paso final de la unidad. Con estas páginas seleccionadas por capítulo, actualizarás tu archivo maestro con tu portafolio completo. Al final del curso, entregarás tu portafolio terminado como producto final.</a:t>
            </a:r>
          </a:p>
          <a:p>
            <a:pPr algn="just"/>
            <a:endParaRPr lang="en-US" sz="1200" dirty="0">
              <a:latin typeface="Segoe UI Semilight" panose="020B0402040204020203" pitchFamily="34" charset="0"/>
              <a:cs typeface="Segoe UI Semilight" panose="020B0402040204020203" pitchFamily="34" charset="0"/>
            </a:endParaRPr>
          </a:p>
        </p:txBody>
      </p:sp>
      <p:pic>
        <p:nvPicPr>
          <p:cNvPr id="17" name="Picture 4" descr="brown concrete cathedra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015" r="15190"/>
          <a:stretch/>
        </p:blipFill>
        <p:spPr bwMode="auto">
          <a:xfrm>
            <a:off x="714374" y="1811163"/>
            <a:ext cx="2466598" cy="434585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white and brown historic building"/>
          <p:cNvPicPr>
            <a:picLocks noChangeAspect="1" noChangeArrowheads="1"/>
          </p:cNvPicPr>
          <p:nvPr/>
        </p:nvPicPr>
        <p:blipFill rotWithShape="1">
          <a:blip r:embed="rId6">
            <a:extLst>
              <a:ext uri="{28A0092B-C50C-407E-A947-70E740481C1C}">
                <a14:useLocalDpi xmlns:a14="http://schemas.microsoft.com/office/drawing/2010/main" val="0"/>
              </a:ext>
            </a:extLst>
          </a:blip>
          <a:srcRect l="30846" r="31595"/>
          <a:stretch/>
        </p:blipFill>
        <p:spPr bwMode="auto">
          <a:xfrm>
            <a:off x="6734174" y="1758924"/>
            <a:ext cx="2476501" cy="439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3"/>
          <p:cNvSpPr/>
          <p:nvPr/>
        </p:nvSpPr>
        <p:spPr>
          <a:xfrm flipV="1">
            <a:off x="2237" y="0"/>
            <a:ext cx="9906000" cy="6858000"/>
          </a:xfrm>
          <a:prstGeom prst="rect">
            <a:avLst/>
          </a:prstGeom>
          <a:gradFill flip="none" rotWithShape="1">
            <a:gsLst>
              <a:gs pos="0">
                <a:schemeClr val="bg2">
                  <a:alpha val="0"/>
                </a:schemeClr>
              </a:gs>
              <a:gs pos="100000">
                <a:srgbClr val="272335">
                  <a:alpha val="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600" dirty="0"/>
          </a:p>
        </p:txBody>
      </p:sp>
      <p:sp>
        <p:nvSpPr>
          <p:cNvPr id="49" name="Rectángulo 13"/>
          <p:cNvSpPr/>
          <p:nvPr/>
        </p:nvSpPr>
        <p:spPr>
          <a:xfrm rot="10800000">
            <a:off x="0" y="-1051"/>
            <a:ext cx="9906000" cy="114797"/>
          </a:xfrm>
          <a:prstGeom prst="rect">
            <a:avLst/>
          </a:prstGeom>
          <a:gradFill flip="none" rotWithShape="1">
            <a:gsLst>
              <a:gs pos="0">
                <a:srgbClr val="373149">
                  <a:alpha val="85000"/>
                </a:srgbClr>
              </a:gs>
              <a:gs pos="100000">
                <a:srgbClr val="272335">
                  <a:alpha val="9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280" dirty="0"/>
          </a:p>
        </p:txBody>
      </p:sp>
      <p:pic>
        <p:nvPicPr>
          <p:cNvPr id="51" name="Picture 56" descr="Imagen relacionada"/>
          <p:cNvPicPr>
            <a:picLocks noChangeAspect="1" noChangeArrowheads="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94107" y="196497"/>
            <a:ext cx="1161694" cy="144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1516" y="168863"/>
            <a:ext cx="1817258" cy="242301"/>
          </a:xfrm>
          <a:prstGeom prst="rect">
            <a:avLst/>
          </a:prstGeom>
        </p:spPr>
      </p:pic>
      <p:sp>
        <p:nvSpPr>
          <p:cNvPr id="36" name="TextBox 10"/>
          <p:cNvSpPr txBox="1"/>
          <p:nvPr/>
        </p:nvSpPr>
        <p:spPr>
          <a:xfrm>
            <a:off x="682648" y="1247056"/>
            <a:ext cx="9336060" cy="1415772"/>
          </a:xfrm>
          <a:prstGeom prst="rect">
            <a:avLst/>
          </a:prstGeom>
          <a:noFill/>
        </p:spPr>
        <p:txBody>
          <a:bodyPr wrap="square" rtlCol="0">
            <a:spAutoFit/>
          </a:bodyPr>
          <a:lstStyle/>
          <a:p>
            <a:r>
              <a:rPr lang="en-US" sz="4400" b="1" dirty="0">
                <a:solidFill>
                  <a:schemeClr val="tx1">
                    <a:lumMod val="85000"/>
                    <a:lumOff val="15000"/>
                  </a:schemeClr>
                </a:solidFill>
                <a:latin typeface="Segoe UI Semibold" panose="020B0702040204020203" pitchFamily="34" charset="0"/>
                <a:cs typeface="Segoe UI Semibold" panose="020B0702040204020203" pitchFamily="34" charset="0"/>
              </a:rPr>
              <a:t>Section 2</a:t>
            </a:r>
          </a:p>
          <a:p>
            <a:r>
              <a:rPr lang="en-US" sz="4000" dirty="0">
                <a:solidFill>
                  <a:srgbClr val="891B55"/>
                </a:solidFill>
                <a:latin typeface="Segoe UI" panose="020B0502040204020203" pitchFamily="34" charset="0"/>
                <a:cs typeface="Segoe UI" panose="020B0502040204020203" pitchFamily="34" charset="0"/>
              </a:rPr>
              <a:t>My Language Passport</a:t>
            </a:r>
          </a:p>
        </p:txBody>
      </p:sp>
      <p:grpSp>
        <p:nvGrpSpPr>
          <p:cNvPr id="32" name="Group 31"/>
          <p:cNvGrpSpPr/>
          <p:nvPr/>
        </p:nvGrpSpPr>
        <p:grpSpPr>
          <a:xfrm>
            <a:off x="794185" y="2710752"/>
            <a:ext cx="8357328" cy="3563191"/>
            <a:chOff x="68614" y="2579295"/>
            <a:chExt cx="9833852" cy="4192714"/>
          </a:xfrm>
        </p:grpSpPr>
        <p:sp>
          <p:nvSpPr>
            <p:cNvPr id="39" name="Rectangle 5"/>
            <p:cNvSpPr/>
            <p:nvPr/>
          </p:nvSpPr>
          <p:spPr>
            <a:xfrm>
              <a:off x="68614" y="4675546"/>
              <a:ext cx="1867458" cy="2092900"/>
            </a:xfrm>
            <a:prstGeom prst="rect">
              <a:avLst/>
            </a:prstGeom>
            <a:solidFill>
              <a:srgbClr val="552D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solidFill>
                  <a:srgbClr val="552D81"/>
                </a:solidFill>
              </a:endParaRPr>
            </a:p>
          </p:txBody>
        </p:sp>
        <p:sp>
          <p:nvSpPr>
            <p:cNvPr id="40" name="Rectangle 5"/>
            <p:cNvSpPr/>
            <p:nvPr/>
          </p:nvSpPr>
          <p:spPr>
            <a:xfrm>
              <a:off x="4000350" y="4675315"/>
              <a:ext cx="1964123" cy="2096694"/>
            </a:xfrm>
            <a:prstGeom prst="rect">
              <a:avLst/>
            </a:prstGeom>
            <a:gradFill>
              <a:gsLst>
                <a:gs pos="0">
                  <a:srgbClr val="891B55">
                    <a:lumMod val="98000"/>
                  </a:srgbClr>
                </a:gs>
                <a:gs pos="100000">
                  <a:srgbClr val="891B55"/>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41" name="Rectangle 5"/>
            <p:cNvSpPr/>
            <p:nvPr/>
          </p:nvSpPr>
          <p:spPr>
            <a:xfrm>
              <a:off x="2007950" y="2580650"/>
              <a:ext cx="1920138" cy="2037347"/>
            </a:xfrm>
            <a:prstGeom prst="rect">
              <a:avLst/>
            </a:prstGeom>
            <a:solidFill>
              <a:srgbClr val="804B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solidFill>
                  <a:srgbClr val="A25FA5"/>
                </a:solidFill>
              </a:endParaRPr>
            </a:p>
          </p:txBody>
        </p:sp>
        <p:sp>
          <p:nvSpPr>
            <p:cNvPr id="55" name="Rectangle 5"/>
            <p:cNvSpPr/>
            <p:nvPr/>
          </p:nvSpPr>
          <p:spPr>
            <a:xfrm>
              <a:off x="7983925" y="4671872"/>
              <a:ext cx="1918541" cy="2100137"/>
            </a:xfrm>
            <a:prstGeom prst="rect">
              <a:avLst/>
            </a:prstGeom>
            <a:solidFill>
              <a:srgbClr val="3682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
          <p:nvSpPr>
            <p:cNvPr id="56" name="Rectangle 5"/>
            <p:cNvSpPr/>
            <p:nvPr/>
          </p:nvSpPr>
          <p:spPr>
            <a:xfrm>
              <a:off x="6040341" y="2579295"/>
              <a:ext cx="1866540" cy="2030230"/>
            </a:xfrm>
            <a:prstGeom prst="rect">
              <a:avLst/>
            </a:prstGeom>
            <a:gradFill>
              <a:gsLst>
                <a:gs pos="0">
                  <a:srgbClr val="D78445"/>
                </a:gs>
                <a:gs pos="100000">
                  <a:srgbClr val="CB8E13">
                    <a:alpha val="88000"/>
                  </a:srgbClr>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grpSp>
      <p:sp>
        <p:nvSpPr>
          <p:cNvPr id="3" name="Slide Number Placeholder 2"/>
          <p:cNvSpPr>
            <a:spLocks noGrp="1"/>
          </p:cNvSpPr>
          <p:nvPr>
            <p:ph type="sldNum" sz="quarter" idx="12"/>
          </p:nvPr>
        </p:nvSpPr>
        <p:spPr/>
        <p:txBody>
          <a:bodyPr/>
          <a:lstStyle/>
          <a:p>
            <a:fld id="{011ECC89-A361-450D-8E9D-F76C998531EB}" type="slidenum">
              <a:rPr lang="es-MX" smtClean="0">
                <a:latin typeface="Segoe UI Semilight" panose="020B0402040204020203" pitchFamily="34" charset="0"/>
                <a:cs typeface="Segoe UI Semilight" panose="020B0402040204020203" pitchFamily="34" charset="0"/>
              </a:rPr>
              <a:t>9</a:t>
            </a:fld>
            <a:endParaRPr lang="es-MX" dirty="0">
              <a:latin typeface="Segoe UI Semilight" panose="020B0402040204020203" pitchFamily="34" charset="0"/>
              <a:cs typeface="Segoe UI Semilight" panose="020B0402040204020203" pitchFamily="34" charset="0"/>
            </a:endParaRPr>
          </a:p>
        </p:txBody>
      </p:sp>
      <p:sp>
        <p:nvSpPr>
          <p:cNvPr id="24" name="Rectángulo 7">
            <a:extLst>
              <a:ext uri="{FF2B5EF4-FFF2-40B4-BE49-F238E27FC236}">
                <a16:creationId xmlns:a16="http://schemas.microsoft.com/office/drawing/2014/main" id="{9D0E1702-D5D3-4BB6-A788-F0397CDB04ED}"/>
              </a:ext>
            </a:extLst>
          </p:cNvPr>
          <p:cNvSpPr/>
          <p:nvPr/>
        </p:nvSpPr>
        <p:spPr>
          <a:xfrm>
            <a:off x="8296710" y="113747"/>
            <a:ext cx="324000" cy="396000"/>
          </a:xfrm>
          <a:prstGeom prst="rect">
            <a:avLst/>
          </a:prstGeom>
          <a:gradFill>
            <a:gsLst>
              <a:gs pos="0">
                <a:srgbClr val="881C55">
                  <a:alpha val="86000"/>
                </a:srgbClr>
              </a:gs>
              <a:gs pos="100000">
                <a:srgbClr val="881C55">
                  <a:alpha val="90000"/>
                </a:srgbClr>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pic>
        <p:nvPicPr>
          <p:cNvPr id="28" name="Picture 2" descr="high rise buildings">
            <a:extLst>
              <a:ext uri="{FF2B5EF4-FFF2-40B4-BE49-F238E27FC236}">
                <a16:creationId xmlns:a16="http://schemas.microsoft.com/office/drawing/2014/main" id="{BA3626DB-423B-4C41-BF6B-DF899C508C1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095" r="23014"/>
          <a:stretch/>
        </p:blipFill>
        <p:spPr bwMode="auto">
          <a:xfrm>
            <a:off x="7520473" y="2720925"/>
            <a:ext cx="1623528" cy="172185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two men sitting on chair in front of table">
            <a:extLst>
              <a:ext uri="{FF2B5EF4-FFF2-40B4-BE49-F238E27FC236}">
                <a16:creationId xmlns:a16="http://schemas.microsoft.com/office/drawing/2014/main" id="{6DEEDB55-C4C9-4DF8-A880-CFB6ECC4D3F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830" r="25961" b="9459"/>
          <a:stretch/>
        </p:blipFill>
        <p:spPr bwMode="auto">
          <a:xfrm>
            <a:off x="4137946" y="2710752"/>
            <a:ext cx="1662190" cy="173144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two women sitting on sofa and floor inside gray painted room">
            <a:extLst>
              <a:ext uri="{FF2B5EF4-FFF2-40B4-BE49-F238E27FC236}">
                <a16:creationId xmlns:a16="http://schemas.microsoft.com/office/drawing/2014/main" id="{B8DBB2A4-FE8F-42E5-A307-D78BC5BE18D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933" t="10755" r="17058"/>
          <a:stretch/>
        </p:blipFill>
        <p:spPr bwMode="auto">
          <a:xfrm>
            <a:off x="2456941" y="4492060"/>
            <a:ext cx="1613166" cy="177638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person climbing stair with black rail"/>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697" b="8661"/>
          <a:stretch/>
        </p:blipFill>
        <p:spPr bwMode="auto">
          <a:xfrm>
            <a:off x="5865326" y="4492060"/>
            <a:ext cx="1596693" cy="178766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woman covering her face with an open book">
            <a:extLst>
              <a:ext uri="{FF2B5EF4-FFF2-40B4-BE49-F238E27FC236}">
                <a16:creationId xmlns:a16="http://schemas.microsoft.com/office/drawing/2014/main" id="{1AD7A693-72F3-49F5-94F6-165BBBB7760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0002" r="10377"/>
          <a:stretch/>
        </p:blipFill>
        <p:spPr bwMode="auto">
          <a:xfrm>
            <a:off x="808635" y="2718937"/>
            <a:ext cx="1568806" cy="1723841"/>
          </a:xfrm>
          <a:prstGeom prst="rect">
            <a:avLst/>
          </a:prstGeom>
          <a:noFill/>
          <a:extLst>
            <a:ext uri="{909E8E84-426E-40DD-AFC4-6F175D3DCCD1}">
              <a14:hiddenFill xmlns:a14="http://schemas.microsoft.com/office/drawing/2010/main">
                <a:solidFill>
                  <a:srgbClr val="FFFFFF"/>
                </a:solidFill>
              </a14:hiddenFill>
            </a:ext>
          </a:extLst>
        </p:spPr>
      </p:pic>
      <p:sp>
        <p:nvSpPr>
          <p:cNvPr id="22" name="Rectángulo 7">
            <a:extLst>
              <a:ext uri="{FF2B5EF4-FFF2-40B4-BE49-F238E27FC236}">
                <a16:creationId xmlns:a16="http://schemas.microsoft.com/office/drawing/2014/main" id="{3B6D65A3-F07A-4FE0-842D-8C78021E50AB}"/>
              </a:ext>
            </a:extLst>
          </p:cNvPr>
          <p:cNvSpPr/>
          <p:nvPr/>
        </p:nvSpPr>
        <p:spPr>
          <a:xfrm>
            <a:off x="8293972" y="113747"/>
            <a:ext cx="324000" cy="396000"/>
          </a:xfrm>
          <a:prstGeom prst="rect">
            <a:avLst/>
          </a:prstGeom>
          <a:gradFill>
            <a:gsLst>
              <a:gs pos="0">
                <a:srgbClr val="881C55">
                  <a:alpha val="86000"/>
                </a:srgbClr>
              </a:gs>
              <a:gs pos="100000">
                <a:srgbClr val="881C55">
                  <a:alpha val="90000"/>
                </a:srgbClr>
              </a:gs>
            </a:gsLst>
            <a:path path="circle">
              <a:fillToRect l="50000" t="50000" r="50000" b="50000"/>
            </a:path>
          </a:gradFill>
          <a:ln>
            <a:noFill/>
          </a:ln>
          <a:effectLst>
            <a:innerShdw blurRad="127000" dist="50800" dir="27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s-MX" sz="1463" dirty="0"/>
          </a:p>
        </p:txBody>
      </p:sp>
    </p:spTree>
    <p:extLst>
      <p:ext uri="{BB962C8B-B14F-4D97-AF65-F5344CB8AC3E}">
        <p14:creationId xmlns:p14="http://schemas.microsoft.com/office/powerpoint/2010/main" val="22469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70252</TotalTime>
  <Words>11127</Words>
  <Application>Microsoft Macintosh PowerPoint</Application>
  <PresentationFormat>A4 (210 x 297 mm)</PresentationFormat>
  <Paragraphs>1705</Paragraphs>
  <Slides>72</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72</vt:i4>
      </vt:variant>
    </vt:vector>
  </HeadingPairs>
  <TitlesOfParts>
    <vt:vector size="79" baseType="lpstr">
      <vt:lpstr>Arial</vt:lpstr>
      <vt:lpstr>Calibri</vt:lpstr>
      <vt:lpstr>Calibri Light</vt:lpstr>
      <vt:lpstr>Segoe UI</vt:lpstr>
      <vt:lpstr>Segoe UI Semibold</vt:lpstr>
      <vt:lpstr>Segoe UI Semilight</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UsuarioSuv</dc:creator>
  <cp:lastModifiedBy>Fernando De Montanaro</cp:lastModifiedBy>
  <cp:revision>3827</cp:revision>
  <cp:lastPrinted>2018-09-04T21:06:32Z</cp:lastPrinted>
  <dcterms:created xsi:type="dcterms:W3CDTF">2018-07-12T00:04:11Z</dcterms:created>
  <dcterms:modified xsi:type="dcterms:W3CDTF">2020-02-05T01:48:44Z</dcterms:modified>
</cp:coreProperties>
</file>